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7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9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10.xml" ContentType="application/vnd.openxmlformats-officedocument.theme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11.xml" ContentType="application/vnd.openxmlformats-officedocument.theme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theme/theme12.xml" ContentType="application/vnd.openxmlformats-officedocument.theme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13.xml" ContentType="application/vnd.openxmlformats-officedocument.them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theme/theme14.xml" ContentType="application/vnd.openxmlformats-officedocument.theme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15.xml" ContentType="application/vnd.openxmlformats-officedocument.theme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theme/theme16.xml" ContentType="application/vnd.openxmlformats-officedocument.theme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theme/theme17.xml" ContentType="application/vnd.openxmlformats-officedocument.theme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theme/theme18.xml" ContentType="application/vnd.openxmlformats-officedocument.theme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theme/theme19.xml" ContentType="application/vnd.openxmlformats-officedocument.theme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theme/theme20.xml" ContentType="application/vnd.openxmlformats-officedocument.theme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theme/theme21.xml" ContentType="application/vnd.openxmlformats-officedocument.theme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theme/theme22.xml" ContentType="application/vnd.openxmlformats-officedocument.theme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theme/theme23.xml" ContentType="application/vnd.openxmlformats-officedocument.theme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theme/theme24.xml" ContentType="application/vnd.openxmlformats-officedocument.theme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theme/theme25.xml" ContentType="application/vnd.openxmlformats-officedocument.theme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theme/theme26.xml" ContentType="application/vnd.openxmlformats-officedocument.theme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theme/theme27.xml" ContentType="application/vnd.openxmlformats-officedocument.theme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theme/theme28.xml" ContentType="application/vnd.openxmlformats-officedocument.theme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theme/theme29.xml" ContentType="application/vnd.openxmlformats-officedocument.theme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theme/theme30.xml" ContentType="application/vnd.openxmlformats-officedocument.theme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theme/theme31.xml" ContentType="application/vnd.openxmlformats-officedocument.theme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theme/theme32.xml" ContentType="application/vnd.openxmlformats-officedocument.theme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theme/theme33.xml" ContentType="application/vnd.openxmlformats-officedocument.theme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theme/theme34.xml" ContentType="application/vnd.openxmlformats-officedocument.theme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theme/theme35.xml" ContentType="application/vnd.openxmlformats-officedocument.theme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theme/theme36.xml" ContentType="application/vnd.openxmlformats-officedocument.theme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theme/theme37.xml" ContentType="application/vnd.openxmlformats-officedocument.theme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theme/theme38.xml" ContentType="application/vnd.openxmlformats-officedocument.theme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theme/theme39.xml" ContentType="application/vnd.openxmlformats-officedocument.theme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theme/theme40.xml" ContentType="application/vnd.openxmlformats-officedocument.theme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theme/theme41.xml" ContentType="application/vnd.openxmlformats-officedocument.theme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theme/theme42.xml" ContentType="application/vnd.openxmlformats-officedocument.theme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theme/theme43.xml" ContentType="application/vnd.openxmlformats-officedocument.theme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theme/theme44.xml" ContentType="application/vnd.openxmlformats-officedocument.theme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theme/theme45.xml" ContentType="application/vnd.openxmlformats-officedocument.theme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theme/theme46.xml" ContentType="application/vnd.openxmlformats-officedocument.theme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theme/theme47.xml" ContentType="application/vnd.openxmlformats-officedocument.theme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theme/theme48.xml" ContentType="application/vnd.openxmlformats-officedocument.theme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theme/theme49.xml" ContentType="application/vnd.openxmlformats-officedocument.theme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theme/theme50.xml" ContentType="application/vnd.openxmlformats-officedocument.theme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theme/theme51.xml" ContentType="application/vnd.openxmlformats-officedocument.theme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theme/theme52.xml" ContentType="application/vnd.openxmlformats-officedocument.theme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theme/theme53.xml" ContentType="application/vnd.openxmlformats-officedocument.theme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00.xml" ContentType="application/vnd.openxmlformats-officedocument.presentationml.slideLayout+xml"/>
  <Override PartName="/ppt/theme/theme54.xml" ContentType="application/vnd.openxmlformats-officedocument.theme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theme/theme55.xml" ContentType="application/vnd.openxmlformats-officedocument.theme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theme/theme56.xml" ContentType="application/vnd.openxmlformats-officedocument.theme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632.xml" ContentType="application/vnd.openxmlformats-officedocument.presentationml.slideLayout+xml"/>
  <Override PartName="/ppt/slideLayouts/slideLayout633.xml" ContentType="application/vnd.openxmlformats-officedocument.presentationml.slideLayout+xml"/>
  <Override PartName="/ppt/theme/theme57.xml" ContentType="application/vnd.openxmlformats-officedocument.theme+xml"/>
  <Override PartName="/ppt/slideLayouts/slideLayout634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641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644.xml" ContentType="application/vnd.openxmlformats-officedocument.presentationml.slideLayout+xml"/>
  <Override PartName="/ppt/theme/theme58.xml" ContentType="application/vnd.openxmlformats-officedocument.theme+xml"/>
  <Override PartName="/ppt/slideLayouts/slideLayout64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650.xml" ContentType="application/vnd.openxmlformats-officedocument.presentationml.slideLayout+xml"/>
  <Override PartName="/ppt/slideLayouts/slideLayout651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655.xml" ContentType="application/vnd.openxmlformats-officedocument.presentationml.slideLayout+xml"/>
  <Override PartName="/ppt/theme/theme59.xml" ContentType="application/vnd.openxmlformats-officedocument.theme+xml"/>
  <Override PartName="/ppt/theme/theme6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2" r:id="rId2"/>
    <p:sldMasterId id="2147483714" r:id="rId3"/>
    <p:sldMasterId id="2147483726" r:id="rId4"/>
    <p:sldMasterId id="2147483738" r:id="rId5"/>
    <p:sldMasterId id="2147483750" r:id="rId6"/>
    <p:sldMasterId id="2147483762" r:id="rId7"/>
    <p:sldMasterId id="2147483774" r:id="rId8"/>
    <p:sldMasterId id="2147483786" r:id="rId9"/>
    <p:sldMasterId id="2147483810" r:id="rId10"/>
    <p:sldMasterId id="2147483822" r:id="rId11"/>
    <p:sldMasterId id="2147483834" r:id="rId12"/>
    <p:sldMasterId id="2147483846" r:id="rId13"/>
    <p:sldMasterId id="2147483882" r:id="rId14"/>
    <p:sldMasterId id="2147483894" r:id="rId15"/>
    <p:sldMasterId id="2147483906" r:id="rId16"/>
    <p:sldMasterId id="2147483930" r:id="rId17"/>
    <p:sldMasterId id="2147483966" r:id="rId18"/>
    <p:sldMasterId id="2147483978" r:id="rId19"/>
    <p:sldMasterId id="2147483990" r:id="rId20"/>
    <p:sldMasterId id="2147484026" r:id="rId21"/>
    <p:sldMasterId id="2147484074" r:id="rId22"/>
    <p:sldMasterId id="2147484086" r:id="rId23"/>
    <p:sldMasterId id="2147484122" r:id="rId24"/>
    <p:sldMasterId id="2147484146" r:id="rId25"/>
    <p:sldMasterId id="2147484170" r:id="rId26"/>
    <p:sldMasterId id="2147484182" r:id="rId27"/>
    <p:sldMasterId id="2147484194" r:id="rId28"/>
    <p:sldMasterId id="2147484206" r:id="rId29"/>
    <p:sldMasterId id="2147484218" r:id="rId30"/>
    <p:sldMasterId id="2147484230" r:id="rId31"/>
    <p:sldMasterId id="2147484242" r:id="rId32"/>
    <p:sldMasterId id="2147484254" r:id="rId33"/>
    <p:sldMasterId id="2147484278" r:id="rId34"/>
    <p:sldMasterId id="2147484290" r:id="rId35"/>
    <p:sldMasterId id="2147484326" r:id="rId36"/>
    <p:sldMasterId id="2147484338" r:id="rId37"/>
    <p:sldMasterId id="2147484350" r:id="rId38"/>
    <p:sldMasterId id="2147484362" r:id="rId39"/>
    <p:sldMasterId id="2147484374" r:id="rId40"/>
    <p:sldMasterId id="2147484422" r:id="rId41"/>
    <p:sldMasterId id="2147484434" r:id="rId42"/>
    <p:sldMasterId id="2147484446" r:id="rId43"/>
    <p:sldMasterId id="2147484458" r:id="rId44"/>
    <p:sldMasterId id="2147484470" r:id="rId45"/>
    <p:sldMasterId id="2147484482" r:id="rId46"/>
    <p:sldMasterId id="2147484506" r:id="rId47"/>
    <p:sldMasterId id="2147484518" r:id="rId48"/>
    <p:sldMasterId id="2147484530" r:id="rId49"/>
    <p:sldMasterId id="2147484554" r:id="rId50"/>
    <p:sldMasterId id="2147484590" r:id="rId51"/>
    <p:sldMasterId id="2147484602" r:id="rId52"/>
    <p:sldMasterId id="2147484614" r:id="rId53"/>
    <p:sldMasterId id="2147484626" r:id="rId54"/>
    <p:sldMasterId id="2147484650" r:id="rId55"/>
    <p:sldMasterId id="2147484674" r:id="rId56"/>
    <p:sldMasterId id="2147484686" r:id="rId57"/>
    <p:sldMasterId id="2147484710" r:id="rId58"/>
    <p:sldMasterId id="2147484734" r:id="rId59"/>
  </p:sldMasterIdLst>
  <p:notesMasterIdLst>
    <p:notesMasterId r:id="rId1912"/>
  </p:notesMasterIdLst>
  <p:sldIdLst>
    <p:sldId id="1179" r:id="rId60"/>
    <p:sldId id="1180" r:id="rId61"/>
    <p:sldId id="3017" r:id="rId62"/>
    <p:sldId id="3020" r:id="rId63"/>
    <p:sldId id="3018" r:id="rId64"/>
    <p:sldId id="3021" r:id="rId65"/>
    <p:sldId id="3019" r:id="rId66"/>
    <p:sldId id="3022" r:id="rId67"/>
    <p:sldId id="3177" r:id="rId68"/>
    <p:sldId id="3178" r:id="rId69"/>
    <p:sldId id="3179" r:id="rId70"/>
    <p:sldId id="3185" r:id="rId71"/>
    <p:sldId id="3186" r:id="rId72"/>
    <p:sldId id="3180" r:id="rId73"/>
    <p:sldId id="3181" r:id="rId74"/>
    <p:sldId id="3187" r:id="rId75"/>
    <p:sldId id="621" r:id="rId76"/>
    <p:sldId id="2940" r:id="rId77"/>
    <p:sldId id="2941" r:id="rId78"/>
    <p:sldId id="2943" r:id="rId79"/>
    <p:sldId id="2942" r:id="rId80"/>
    <p:sldId id="2944" r:id="rId81"/>
    <p:sldId id="3284" r:id="rId82"/>
    <p:sldId id="3285" r:id="rId83"/>
    <p:sldId id="3286" r:id="rId84"/>
    <p:sldId id="3289" r:id="rId85"/>
    <p:sldId id="3287" r:id="rId86"/>
    <p:sldId id="3290" r:id="rId87"/>
    <p:sldId id="3288" r:id="rId88"/>
    <p:sldId id="3291" r:id="rId89"/>
    <p:sldId id="3088" r:id="rId90"/>
    <p:sldId id="3089" r:id="rId91"/>
    <p:sldId id="3090" r:id="rId92"/>
    <p:sldId id="3110" r:id="rId93"/>
    <p:sldId id="3091" r:id="rId94"/>
    <p:sldId id="3111" r:id="rId95"/>
    <p:sldId id="3092" r:id="rId96"/>
    <p:sldId id="3112" r:id="rId97"/>
    <p:sldId id="1890" r:id="rId98"/>
    <p:sldId id="2985" r:id="rId99"/>
    <p:sldId id="2986" r:id="rId100"/>
    <p:sldId id="2987" r:id="rId101"/>
    <p:sldId id="2989" r:id="rId102"/>
    <p:sldId id="2988" r:id="rId103"/>
    <p:sldId id="2990" r:id="rId104"/>
    <p:sldId id="1125" r:id="rId105"/>
    <p:sldId id="3201" r:id="rId106"/>
    <p:sldId id="3202" r:id="rId107"/>
    <p:sldId id="3204" r:id="rId108"/>
    <p:sldId id="3203" r:id="rId109"/>
    <p:sldId id="3205" r:id="rId110"/>
    <p:sldId id="2612" r:id="rId111"/>
    <p:sldId id="2613" r:id="rId112"/>
    <p:sldId id="2614" r:id="rId113"/>
    <p:sldId id="2617" r:id="rId114"/>
    <p:sldId id="2615" r:id="rId115"/>
    <p:sldId id="2618" r:id="rId116"/>
    <p:sldId id="2616" r:id="rId117"/>
    <p:sldId id="2619" r:id="rId118"/>
    <p:sldId id="3278" r:id="rId119"/>
    <p:sldId id="3279" r:id="rId120"/>
    <p:sldId id="3280" r:id="rId121"/>
    <p:sldId id="3282" r:id="rId122"/>
    <p:sldId id="3281" r:id="rId123"/>
    <p:sldId id="3283" r:id="rId124"/>
    <p:sldId id="2328" r:id="rId125"/>
    <p:sldId id="2329" r:id="rId126"/>
    <p:sldId id="2330" r:id="rId127"/>
    <p:sldId id="2331" r:id="rId128"/>
    <p:sldId id="2332" r:id="rId129"/>
    <p:sldId id="2333" r:id="rId130"/>
    <p:sldId id="2334" r:id="rId131"/>
    <p:sldId id="2335" r:id="rId132"/>
    <p:sldId id="2336" r:id="rId133"/>
    <p:sldId id="2337" r:id="rId134"/>
    <p:sldId id="2338" r:id="rId135"/>
    <p:sldId id="2339" r:id="rId136"/>
    <p:sldId id="3267" r:id="rId137"/>
    <p:sldId id="3268" r:id="rId138"/>
    <p:sldId id="3269" r:id="rId139"/>
    <p:sldId id="3274" r:id="rId140"/>
    <p:sldId id="3273" r:id="rId141"/>
    <p:sldId id="3275" r:id="rId142"/>
    <p:sldId id="3261" r:id="rId143"/>
    <p:sldId id="3262" r:id="rId144"/>
    <p:sldId id="3263" r:id="rId145"/>
    <p:sldId id="3276" r:id="rId146"/>
    <p:sldId id="3264" r:id="rId147"/>
    <p:sldId id="3277" r:id="rId148"/>
    <p:sldId id="3255" r:id="rId149"/>
    <p:sldId id="3256" r:id="rId150"/>
    <p:sldId id="3257" r:id="rId151"/>
    <p:sldId id="3259" r:id="rId152"/>
    <p:sldId id="3258" r:id="rId153"/>
    <p:sldId id="3260" r:id="rId154"/>
    <p:sldId id="3249" r:id="rId155"/>
    <p:sldId id="3250" r:id="rId156"/>
    <p:sldId id="3251" r:id="rId157"/>
    <p:sldId id="3253" r:id="rId158"/>
    <p:sldId id="3252" r:id="rId159"/>
    <p:sldId id="3254" r:id="rId160"/>
    <p:sldId id="3243" r:id="rId161"/>
    <p:sldId id="3244" r:id="rId162"/>
    <p:sldId id="3245" r:id="rId163"/>
    <p:sldId id="3247" r:id="rId164"/>
    <p:sldId id="3246" r:id="rId165"/>
    <p:sldId id="3248" r:id="rId166"/>
    <p:sldId id="3237" r:id="rId167"/>
    <p:sldId id="3238" r:id="rId168"/>
    <p:sldId id="3239" r:id="rId169"/>
    <p:sldId id="3241" r:id="rId170"/>
    <p:sldId id="3240" r:id="rId171"/>
    <p:sldId id="3242" r:id="rId172"/>
    <p:sldId id="3230" r:id="rId173"/>
    <p:sldId id="3231" r:id="rId174"/>
    <p:sldId id="3232" r:id="rId175"/>
    <p:sldId id="3234" r:id="rId176"/>
    <p:sldId id="3235" r:id="rId177"/>
    <p:sldId id="3233" r:id="rId178"/>
    <p:sldId id="3236" r:id="rId179"/>
    <p:sldId id="3224" r:id="rId180"/>
    <p:sldId id="3225" r:id="rId181"/>
    <p:sldId id="3226" r:id="rId182"/>
    <p:sldId id="3228" r:id="rId183"/>
    <p:sldId id="3227" r:id="rId184"/>
    <p:sldId id="3229" r:id="rId185"/>
    <p:sldId id="3206" r:id="rId186"/>
    <p:sldId id="3207" r:id="rId187"/>
    <p:sldId id="3208" r:id="rId188"/>
    <p:sldId id="3219" r:id="rId189"/>
    <p:sldId id="3209" r:id="rId190"/>
    <p:sldId id="3220" r:id="rId191"/>
    <p:sldId id="3216" r:id="rId192"/>
    <p:sldId id="3221" r:id="rId193"/>
    <p:sldId id="3217" r:id="rId194"/>
    <p:sldId id="3222" r:id="rId195"/>
    <p:sldId id="3218" r:id="rId196"/>
    <p:sldId id="3223" r:id="rId197"/>
    <p:sldId id="2240" r:id="rId198"/>
    <p:sldId id="2241" r:id="rId199"/>
    <p:sldId id="2295" r:id="rId200"/>
    <p:sldId id="2299" r:id="rId201"/>
    <p:sldId id="2296" r:id="rId202"/>
    <p:sldId id="2300" r:id="rId203"/>
    <p:sldId id="2297" r:id="rId204"/>
    <p:sldId id="2301" r:id="rId205"/>
    <p:sldId id="2298" r:id="rId206"/>
    <p:sldId id="2302" r:id="rId207"/>
    <p:sldId id="2588" r:id="rId208"/>
    <p:sldId id="2589" r:id="rId209"/>
    <p:sldId id="2590" r:id="rId210"/>
    <p:sldId id="2591" r:id="rId211"/>
    <p:sldId id="2592" r:id="rId212"/>
    <p:sldId id="2593" r:id="rId213"/>
    <p:sldId id="2594" r:id="rId214"/>
    <p:sldId id="2595" r:id="rId215"/>
    <p:sldId id="2682" r:id="rId216"/>
    <p:sldId id="2683" r:id="rId217"/>
    <p:sldId id="2684" r:id="rId218"/>
    <p:sldId id="2690" r:id="rId219"/>
    <p:sldId id="2688" r:id="rId220"/>
    <p:sldId id="2691" r:id="rId221"/>
    <p:sldId id="2689" r:id="rId222"/>
    <p:sldId id="2692" r:id="rId223"/>
    <p:sldId id="3188" r:id="rId224"/>
    <p:sldId id="3189" r:id="rId225"/>
    <p:sldId id="3190" r:id="rId226"/>
    <p:sldId id="3196" r:id="rId227"/>
    <p:sldId id="3199" r:id="rId228"/>
    <p:sldId id="3197" r:id="rId229"/>
    <p:sldId id="3198" r:id="rId230"/>
    <p:sldId id="3200" r:id="rId231"/>
    <p:sldId id="2411" r:id="rId232"/>
    <p:sldId id="2412" r:id="rId233"/>
    <p:sldId id="2413" r:id="rId234"/>
    <p:sldId id="2414" r:id="rId235"/>
    <p:sldId id="2423" r:id="rId236"/>
    <p:sldId id="2424" r:id="rId237"/>
    <p:sldId id="2421" r:id="rId238"/>
    <p:sldId id="2425" r:id="rId239"/>
    <p:sldId id="2426" r:id="rId240"/>
    <p:sldId id="2422" r:id="rId241"/>
    <p:sldId id="2427" r:id="rId242"/>
    <p:sldId id="2428" r:id="rId243"/>
    <p:sldId id="2262" r:id="rId244"/>
    <p:sldId id="2263" r:id="rId245"/>
    <p:sldId id="2270" r:id="rId246"/>
    <p:sldId id="2273" r:id="rId247"/>
    <p:sldId id="2271" r:id="rId248"/>
    <p:sldId id="2274" r:id="rId249"/>
    <p:sldId id="2272" r:id="rId250"/>
    <p:sldId id="2275" r:id="rId251"/>
    <p:sldId id="2779" r:id="rId252"/>
    <p:sldId id="2780" r:id="rId253"/>
    <p:sldId id="2781" r:id="rId254"/>
    <p:sldId id="2805" r:id="rId255"/>
    <p:sldId id="2788" r:id="rId256"/>
    <p:sldId id="2806" r:id="rId257"/>
    <p:sldId id="942" r:id="rId258"/>
    <p:sldId id="943" r:id="rId259"/>
    <p:sldId id="3165" r:id="rId260"/>
    <p:sldId id="3171" r:id="rId261"/>
    <p:sldId id="3167" r:id="rId262"/>
    <p:sldId id="3172" r:id="rId263"/>
    <p:sldId id="3166" r:id="rId264"/>
    <p:sldId id="3173" r:id="rId265"/>
    <p:sldId id="3168" r:id="rId266"/>
    <p:sldId id="3174" r:id="rId267"/>
    <p:sldId id="3169" r:id="rId268"/>
    <p:sldId id="3175" r:id="rId269"/>
    <p:sldId id="3170" r:id="rId270"/>
    <p:sldId id="3176" r:id="rId271"/>
    <p:sldId id="3159" r:id="rId272"/>
    <p:sldId id="3160" r:id="rId273"/>
    <p:sldId id="3161" r:id="rId274"/>
    <p:sldId id="3163" r:id="rId275"/>
    <p:sldId id="3162" r:id="rId276"/>
    <p:sldId id="3164" r:id="rId277"/>
    <p:sldId id="314" r:id="rId278"/>
    <p:sldId id="316" r:id="rId279"/>
    <p:sldId id="3143" r:id="rId280"/>
    <p:sldId id="3141" r:id="rId281"/>
    <p:sldId id="3144" r:id="rId282"/>
    <p:sldId id="3142" r:id="rId283"/>
    <p:sldId id="3145" r:id="rId284"/>
    <p:sldId id="507" r:id="rId285"/>
    <p:sldId id="3146" r:id="rId286"/>
    <p:sldId id="3147" r:id="rId287"/>
    <p:sldId id="3150" r:id="rId288"/>
    <p:sldId id="3148" r:id="rId289"/>
    <p:sldId id="3151" r:id="rId290"/>
    <p:sldId id="3149" r:id="rId291"/>
    <p:sldId id="3152" r:id="rId292"/>
    <p:sldId id="2340" r:id="rId293"/>
    <p:sldId id="2341" r:id="rId294"/>
    <p:sldId id="2372" r:id="rId295"/>
    <p:sldId id="2373" r:id="rId296"/>
    <p:sldId id="2379" r:id="rId297"/>
    <p:sldId id="2374" r:id="rId298"/>
    <p:sldId id="2376" r:id="rId299"/>
    <p:sldId id="2380" r:id="rId300"/>
    <p:sldId id="2377" r:id="rId301"/>
    <p:sldId id="2378" r:id="rId302"/>
    <p:sldId id="2381" r:id="rId303"/>
    <p:sldId id="1050" r:id="rId304"/>
    <p:sldId id="278" r:id="rId305"/>
    <p:sldId id="3153" r:id="rId306"/>
    <p:sldId id="3156" r:id="rId307"/>
    <p:sldId id="3154" r:id="rId308"/>
    <p:sldId id="3157" r:id="rId309"/>
    <p:sldId id="3155" r:id="rId310"/>
    <p:sldId id="3158" r:id="rId311"/>
    <p:sldId id="2429" r:id="rId312"/>
    <p:sldId id="2430" r:id="rId313"/>
    <p:sldId id="2431" r:id="rId314"/>
    <p:sldId id="3130" r:id="rId315"/>
    <p:sldId id="2441" r:id="rId316"/>
    <p:sldId id="3131" r:id="rId317"/>
    <p:sldId id="2106" r:id="rId318"/>
    <p:sldId id="843" r:id="rId319"/>
    <p:sldId id="3132" r:id="rId320"/>
    <p:sldId id="3134" r:id="rId321"/>
    <p:sldId id="3133" r:id="rId322"/>
    <p:sldId id="3135" r:id="rId323"/>
    <p:sldId id="812" r:id="rId324"/>
    <p:sldId id="813" r:id="rId325"/>
    <p:sldId id="814" r:id="rId326"/>
    <p:sldId id="3138" r:id="rId327"/>
    <p:sldId id="3136" r:id="rId328"/>
    <p:sldId id="3139" r:id="rId329"/>
    <p:sldId id="3137" r:id="rId330"/>
    <p:sldId id="3140" r:id="rId331"/>
    <p:sldId id="884" r:id="rId332"/>
    <p:sldId id="885" r:id="rId333"/>
    <p:sldId id="886" r:id="rId334"/>
    <p:sldId id="1673" r:id="rId335"/>
    <p:sldId id="1671" r:id="rId336"/>
    <p:sldId id="1674" r:id="rId337"/>
    <p:sldId id="1672" r:id="rId338"/>
    <p:sldId id="1675" r:id="rId339"/>
    <p:sldId id="2110" r:id="rId340"/>
    <p:sldId id="1644" r:id="rId341"/>
    <p:sldId id="2807" r:id="rId342"/>
    <p:sldId id="2809" r:id="rId343"/>
    <p:sldId id="2808" r:id="rId344"/>
    <p:sldId id="2810" r:id="rId345"/>
    <p:sldId id="2724" r:id="rId346"/>
    <p:sldId id="2725" r:id="rId347"/>
    <p:sldId id="2726" r:id="rId348"/>
    <p:sldId id="2733" r:id="rId349"/>
    <p:sldId id="2732" r:id="rId350"/>
    <p:sldId id="2734" r:id="rId351"/>
    <p:sldId id="1077" r:id="rId352"/>
    <p:sldId id="1078" r:id="rId353"/>
    <p:sldId id="1079" r:id="rId354"/>
    <p:sldId id="1518" r:id="rId355"/>
    <p:sldId id="1080" r:id="rId356"/>
    <p:sldId id="1519" r:id="rId357"/>
    <p:sldId id="1081" r:id="rId358"/>
    <p:sldId id="1520" r:id="rId359"/>
    <p:sldId id="3113" r:id="rId360"/>
    <p:sldId id="3114" r:id="rId361"/>
    <p:sldId id="3115" r:id="rId362"/>
    <p:sldId id="3126" r:id="rId363"/>
    <p:sldId id="3123" r:id="rId364"/>
    <p:sldId id="3127" r:id="rId365"/>
    <p:sldId id="3124" r:id="rId366"/>
    <p:sldId id="3128" r:id="rId367"/>
    <p:sldId id="3125" r:id="rId368"/>
    <p:sldId id="3129" r:id="rId369"/>
    <p:sldId id="2401" r:id="rId370"/>
    <p:sldId id="2402" r:id="rId371"/>
    <p:sldId id="2403" r:id="rId372"/>
    <p:sldId id="2407" r:id="rId373"/>
    <p:sldId id="2404" r:id="rId374"/>
    <p:sldId id="2408" r:id="rId375"/>
    <p:sldId id="2405" r:id="rId376"/>
    <p:sldId id="2409" r:id="rId377"/>
    <p:sldId id="2406" r:id="rId378"/>
    <p:sldId id="2410" r:id="rId379"/>
    <p:sldId id="2164" r:id="rId380"/>
    <p:sldId id="2165" r:id="rId381"/>
    <p:sldId id="2166" r:id="rId382"/>
    <p:sldId id="2171" r:id="rId383"/>
    <p:sldId id="2169" r:id="rId384"/>
    <p:sldId id="2172" r:id="rId385"/>
    <p:sldId id="2170" r:id="rId386"/>
    <p:sldId id="2173" r:id="rId387"/>
    <p:sldId id="3102" r:id="rId388"/>
    <p:sldId id="3103" r:id="rId389"/>
    <p:sldId id="3104" r:id="rId390"/>
    <p:sldId id="3107" r:id="rId391"/>
    <p:sldId id="3105" r:id="rId392"/>
    <p:sldId id="3108" r:id="rId393"/>
    <p:sldId id="3106" r:id="rId394"/>
    <p:sldId id="3109" r:id="rId395"/>
    <p:sldId id="3096" r:id="rId396"/>
    <p:sldId id="3097" r:id="rId397"/>
    <p:sldId id="3098" r:id="rId398"/>
    <p:sldId id="3100" r:id="rId399"/>
    <p:sldId id="3099" r:id="rId400"/>
    <p:sldId id="3101" r:id="rId401"/>
    <p:sldId id="807" r:id="rId402"/>
    <p:sldId id="2849" r:id="rId403"/>
    <p:sldId id="2850" r:id="rId404"/>
    <p:sldId id="2853" r:id="rId405"/>
    <p:sldId id="2851" r:id="rId406"/>
    <p:sldId id="2854" r:id="rId407"/>
    <p:sldId id="2852" r:id="rId408"/>
    <p:sldId id="2855" r:id="rId409"/>
    <p:sldId id="3080" r:id="rId410"/>
    <p:sldId id="3081" r:id="rId411"/>
    <p:sldId id="3082" r:id="rId412"/>
    <p:sldId id="3083" r:id="rId413"/>
    <p:sldId id="3084" r:id="rId414"/>
    <p:sldId id="3085" r:id="rId415"/>
    <p:sldId id="3086" r:id="rId416"/>
    <p:sldId id="3087" r:id="rId417"/>
    <p:sldId id="2661" r:id="rId418"/>
    <p:sldId id="2662" r:id="rId419"/>
    <p:sldId id="2663" r:id="rId420"/>
    <p:sldId id="2674" r:id="rId421"/>
    <p:sldId id="2673" r:id="rId422"/>
    <p:sldId id="2675" r:id="rId423"/>
    <p:sldId id="551" r:id="rId424"/>
    <p:sldId id="3067" r:id="rId425"/>
    <p:sldId id="3068" r:id="rId426"/>
    <p:sldId id="3071" r:id="rId427"/>
    <p:sldId id="3069" r:id="rId428"/>
    <p:sldId id="3072" r:id="rId429"/>
    <p:sldId id="3070" r:id="rId430"/>
    <p:sldId id="3073" r:id="rId431"/>
    <p:sldId id="2123" r:id="rId432"/>
    <p:sldId id="2124" r:id="rId433"/>
    <p:sldId id="1055" r:id="rId434"/>
    <p:sldId id="3076" r:id="rId435"/>
    <p:sldId id="3074" r:id="rId436"/>
    <p:sldId id="3077" r:id="rId437"/>
    <p:sldId id="3078" r:id="rId438"/>
    <p:sldId id="3075" r:id="rId439"/>
    <p:sldId id="2115" r:id="rId440"/>
    <p:sldId id="2116" r:id="rId441"/>
    <p:sldId id="2836" r:id="rId442"/>
    <p:sldId id="2837" r:id="rId443"/>
    <p:sldId id="2838" r:id="rId444"/>
    <p:sldId id="2843" r:id="rId445"/>
    <p:sldId id="2844" r:id="rId446"/>
    <p:sldId id="2839" r:id="rId447"/>
    <p:sldId id="2840" r:id="rId448"/>
    <p:sldId id="2845" r:id="rId449"/>
    <p:sldId id="2846" r:id="rId450"/>
    <p:sldId id="2841" r:id="rId451"/>
    <p:sldId id="2842" r:id="rId452"/>
    <p:sldId id="2847" r:id="rId453"/>
    <p:sldId id="2848" r:id="rId454"/>
    <p:sldId id="2895" r:id="rId455"/>
    <p:sldId id="2896" r:id="rId456"/>
    <p:sldId id="2897" r:id="rId457"/>
    <p:sldId id="2909" r:id="rId458"/>
    <p:sldId id="2907" r:id="rId459"/>
    <p:sldId id="2910" r:id="rId460"/>
    <p:sldId id="2908" r:id="rId461"/>
    <p:sldId id="2911" r:id="rId462"/>
    <p:sldId id="1090" r:id="rId463"/>
    <p:sldId id="3041" r:id="rId464"/>
    <p:sldId id="3042" r:id="rId465"/>
    <p:sldId id="3044" r:id="rId466"/>
    <p:sldId id="3043" r:id="rId467"/>
    <p:sldId id="3045" r:id="rId468"/>
    <p:sldId id="3033" r:id="rId469"/>
    <p:sldId id="3034" r:id="rId470"/>
    <p:sldId id="3046" r:id="rId471"/>
    <p:sldId id="3049" r:id="rId472"/>
    <p:sldId id="3047" r:id="rId473"/>
    <p:sldId id="3050" r:id="rId474"/>
    <p:sldId id="3048" r:id="rId475"/>
    <p:sldId id="3051" r:id="rId476"/>
    <p:sldId id="2863" r:id="rId477"/>
    <p:sldId id="2864" r:id="rId478"/>
    <p:sldId id="2869" r:id="rId479"/>
    <p:sldId id="2870" r:id="rId480"/>
    <p:sldId id="2872" r:id="rId481"/>
    <p:sldId id="2873" r:id="rId482"/>
    <p:sldId id="2871" r:id="rId483"/>
    <p:sldId id="2874" r:id="rId484"/>
    <p:sldId id="2875" r:id="rId485"/>
    <p:sldId id="1899" r:id="rId486"/>
    <p:sldId id="1900" r:id="rId487"/>
    <p:sldId id="1922" r:id="rId488"/>
    <p:sldId id="1925" r:id="rId489"/>
    <p:sldId id="1923" r:id="rId490"/>
    <p:sldId id="1926" r:id="rId491"/>
    <p:sldId id="1924" r:id="rId492"/>
    <p:sldId id="1927" r:id="rId493"/>
    <p:sldId id="688" r:id="rId494"/>
    <p:sldId id="689" r:id="rId495"/>
    <p:sldId id="690" r:id="rId496"/>
    <p:sldId id="1623" r:id="rId497"/>
    <p:sldId id="692" r:id="rId498"/>
    <p:sldId id="1624" r:id="rId499"/>
    <p:sldId id="691" r:id="rId500"/>
    <p:sldId id="1625" r:id="rId501"/>
    <p:sldId id="1583" r:id="rId502"/>
    <p:sldId id="2013" r:id="rId503"/>
    <p:sldId id="2014" r:id="rId504"/>
    <p:sldId id="3023" r:id="rId505"/>
    <p:sldId id="2018" r:id="rId506"/>
    <p:sldId id="3024" r:id="rId507"/>
    <p:sldId id="2017" r:id="rId508"/>
    <p:sldId id="3025" r:id="rId509"/>
    <p:sldId id="802" r:id="rId510"/>
    <p:sldId id="3026" r:id="rId511"/>
    <p:sldId id="3027" r:id="rId512"/>
    <p:sldId id="3030" r:id="rId513"/>
    <p:sldId id="3028" r:id="rId514"/>
    <p:sldId id="3031" r:id="rId515"/>
    <p:sldId id="3029" r:id="rId516"/>
    <p:sldId id="3032" r:id="rId517"/>
    <p:sldId id="2467" r:id="rId518"/>
    <p:sldId id="2468" r:id="rId519"/>
    <p:sldId id="2469" r:id="rId520"/>
    <p:sldId id="2472" r:id="rId521"/>
    <p:sldId id="2470" r:id="rId522"/>
    <p:sldId id="2473" r:id="rId523"/>
    <p:sldId id="2471" r:id="rId524"/>
    <p:sldId id="2474" r:id="rId525"/>
    <p:sldId id="2012" r:id="rId526"/>
    <p:sldId id="1563" r:id="rId527"/>
    <p:sldId id="1564" r:id="rId528"/>
    <p:sldId id="2023" r:id="rId529"/>
    <p:sldId id="2021" r:id="rId530"/>
    <p:sldId id="2024" r:id="rId531"/>
    <p:sldId id="2022" r:id="rId532"/>
    <p:sldId id="2025" r:id="rId533"/>
    <p:sldId id="2457" r:id="rId534"/>
    <p:sldId id="2458" r:id="rId535"/>
    <p:sldId id="2463" r:id="rId536"/>
    <p:sldId id="2465" r:id="rId537"/>
    <p:sldId id="2464" r:id="rId538"/>
    <p:sldId id="2466" r:id="rId539"/>
    <p:sldId id="2042" r:id="rId540"/>
    <p:sldId id="2043" r:id="rId541"/>
    <p:sldId id="2044" r:id="rId542"/>
    <p:sldId id="2099" r:id="rId543"/>
    <p:sldId id="2098" r:id="rId544"/>
    <p:sldId id="2100" r:id="rId545"/>
    <p:sldId id="3003" r:id="rId546"/>
    <p:sldId id="3004" r:id="rId547"/>
    <p:sldId id="3008" r:id="rId548"/>
    <p:sldId id="3009" r:id="rId549"/>
    <p:sldId id="3005" r:id="rId550"/>
    <p:sldId id="3010" r:id="rId551"/>
    <p:sldId id="3013" r:id="rId552"/>
    <p:sldId id="3014" r:id="rId553"/>
    <p:sldId id="3011" r:id="rId554"/>
    <p:sldId id="3012" r:id="rId555"/>
    <p:sldId id="3015" r:id="rId556"/>
    <p:sldId id="3016" r:id="rId557"/>
    <p:sldId id="2995" r:id="rId558"/>
    <p:sldId id="2999" r:id="rId559"/>
    <p:sldId id="3001" r:id="rId560"/>
    <p:sldId id="3000" r:id="rId561"/>
    <p:sldId id="3002" r:id="rId562"/>
    <p:sldId id="283" r:id="rId563"/>
    <p:sldId id="1983" r:id="rId564"/>
    <p:sldId id="1984" r:id="rId565"/>
    <p:sldId id="1987" r:id="rId566"/>
    <p:sldId id="1985" r:id="rId567"/>
    <p:sldId id="1988" r:id="rId568"/>
    <p:sldId id="1986" r:id="rId569"/>
    <p:sldId id="1989" r:id="rId570"/>
    <p:sldId id="521" r:id="rId571"/>
    <p:sldId id="522" r:id="rId572"/>
    <p:sldId id="523" r:id="rId573"/>
    <p:sldId id="2993" r:id="rId574"/>
    <p:sldId id="2992" r:id="rId575"/>
    <p:sldId id="2994" r:id="rId576"/>
    <p:sldId id="630" r:id="rId577"/>
    <p:sldId id="631" r:id="rId578"/>
    <p:sldId id="632" r:id="rId579"/>
    <p:sldId id="633" r:id="rId580"/>
    <p:sldId id="634" r:id="rId581"/>
    <p:sldId id="2596" r:id="rId582"/>
    <p:sldId id="2597" r:id="rId583"/>
    <p:sldId id="2598" r:id="rId584"/>
    <p:sldId id="2599" r:id="rId585"/>
    <p:sldId id="2600" r:id="rId586"/>
    <p:sldId id="2601" r:id="rId587"/>
    <p:sldId id="2602" r:id="rId588"/>
    <p:sldId id="2603" r:id="rId589"/>
    <p:sldId id="1538" r:id="rId590"/>
    <p:sldId id="1539" r:id="rId591"/>
    <p:sldId id="1284" r:id="rId592"/>
    <p:sldId id="1542" r:id="rId593"/>
    <p:sldId id="1541" r:id="rId594"/>
    <p:sldId id="1543" r:id="rId595"/>
    <p:sldId id="1286" r:id="rId596"/>
    <p:sldId id="1544" r:id="rId597"/>
    <p:sldId id="2957" r:id="rId598"/>
    <p:sldId id="2958" r:id="rId599"/>
    <p:sldId id="2959" r:id="rId600"/>
    <p:sldId id="2969" r:id="rId601"/>
    <p:sldId id="2970" r:id="rId602"/>
    <p:sldId id="2960" r:id="rId603"/>
    <p:sldId id="2961" r:id="rId604"/>
    <p:sldId id="2971" r:id="rId605"/>
    <p:sldId id="2972" r:id="rId606"/>
    <p:sldId id="2973" r:id="rId607"/>
    <p:sldId id="2974" r:id="rId608"/>
    <p:sldId id="2980" r:id="rId609"/>
    <p:sldId id="2983" r:id="rId610"/>
    <p:sldId id="2981" r:id="rId611"/>
    <p:sldId id="2982" r:id="rId612"/>
    <p:sldId id="2984" r:id="rId613"/>
    <p:sldId id="1740" r:id="rId614"/>
    <p:sldId id="1741" r:id="rId615"/>
    <p:sldId id="1764" r:id="rId616"/>
    <p:sldId id="1766" r:id="rId617"/>
    <p:sldId id="1765" r:id="rId618"/>
    <p:sldId id="1767" r:id="rId619"/>
    <p:sldId id="1859" r:id="rId620"/>
    <p:sldId id="1816" r:id="rId621"/>
    <p:sldId id="1817" r:id="rId622"/>
    <p:sldId id="1851" r:id="rId623"/>
    <p:sldId id="1856" r:id="rId624"/>
    <p:sldId id="1852" r:id="rId625"/>
    <p:sldId id="1853" r:id="rId626"/>
    <p:sldId id="1857" r:id="rId627"/>
    <p:sldId id="1854" r:id="rId628"/>
    <p:sldId id="1855" r:id="rId629"/>
    <p:sldId id="1858" r:id="rId630"/>
    <p:sldId id="2756" r:id="rId631"/>
    <p:sldId id="2757" r:id="rId632"/>
    <p:sldId id="2764" r:id="rId633"/>
    <p:sldId id="2767" r:id="rId634"/>
    <p:sldId id="2765" r:id="rId635"/>
    <p:sldId id="2768" r:id="rId636"/>
    <p:sldId id="2766" r:id="rId637"/>
    <p:sldId id="2769" r:id="rId638"/>
    <p:sldId id="2912" r:id="rId639"/>
    <p:sldId id="2913" r:id="rId640"/>
    <p:sldId id="2914" r:id="rId641"/>
    <p:sldId id="2920" r:id="rId642"/>
    <p:sldId id="2923" r:id="rId643"/>
    <p:sldId id="2921" r:id="rId644"/>
    <p:sldId id="2922" r:id="rId645"/>
    <p:sldId id="2924" r:id="rId646"/>
    <p:sldId id="1012" r:id="rId647"/>
    <p:sldId id="1013" r:id="rId648"/>
    <p:sldId id="2945" r:id="rId649"/>
    <p:sldId id="2949" r:id="rId650"/>
    <p:sldId id="2946" r:id="rId651"/>
    <p:sldId id="2950" r:id="rId652"/>
    <p:sldId id="2947" r:id="rId653"/>
    <p:sldId id="2951" r:id="rId654"/>
    <p:sldId id="2948" r:id="rId655"/>
    <p:sldId id="2952" r:id="rId656"/>
    <p:sldId id="449" r:id="rId657"/>
    <p:sldId id="450" r:id="rId658"/>
    <p:sldId id="2953" r:id="rId659"/>
    <p:sldId id="2955" r:id="rId660"/>
    <p:sldId id="2954" r:id="rId661"/>
    <p:sldId id="2956" r:id="rId662"/>
    <p:sldId id="2818" r:id="rId663"/>
    <p:sldId id="2819" r:id="rId664"/>
    <p:sldId id="2820" r:id="rId665"/>
    <p:sldId id="2829" r:id="rId666"/>
    <p:sldId id="2827" r:id="rId667"/>
    <p:sldId id="2830" r:id="rId668"/>
    <p:sldId id="2826" r:id="rId669"/>
    <p:sldId id="2831" r:id="rId670"/>
    <p:sldId id="2828" r:id="rId671"/>
    <p:sldId id="2832" r:id="rId672"/>
    <p:sldId id="2930" r:id="rId673"/>
    <p:sldId id="2931" r:id="rId674"/>
    <p:sldId id="2932" r:id="rId675"/>
    <p:sldId id="2935" r:id="rId676"/>
    <p:sldId id="2938" r:id="rId677"/>
    <p:sldId id="2936" r:id="rId678"/>
    <p:sldId id="2937" r:id="rId679"/>
    <p:sldId id="2939" r:id="rId680"/>
    <p:sldId id="256" r:id="rId681"/>
    <p:sldId id="257" r:id="rId682"/>
    <p:sldId id="2928" r:id="rId683"/>
    <p:sldId id="258" r:id="rId684"/>
    <p:sldId id="2929" r:id="rId685"/>
    <p:sldId id="604" r:id="rId686"/>
    <p:sldId id="605" r:id="rId687"/>
    <p:sldId id="606" r:id="rId688"/>
    <p:sldId id="2925" r:id="rId689"/>
    <p:sldId id="1535" r:id="rId690"/>
    <p:sldId id="2926" r:id="rId691"/>
    <p:sldId id="607" r:id="rId692"/>
    <p:sldId id="2927" r:id="rId693"/>
    <p:sldId id="2693" r:id="rId694"/>
    <p:sldId id="2694" r:id="rId695"/>
    <p:sldId id="2695" r:id="rId696"/>
    <p:sldId id="2705" r:id="rId697"/>
    <p:sldId id="2701" r:id="rId698"/>
    <p:sldId id="2706" r:id="rId699"/>
    <p:sldId id="2704" r:id="rId700"/>
    <p:sldId id="2707" r:id="rId701"/>
    <p:sldId id="2703" r:id="rId702"/>
    <p:sldId id="2708" r:id="rId703"/>
    <p:sldId id="1736" r:id="rId704"/>
    <p:sldId id="2220" r:id="rId705"/>
    <p:sldId id="2221" r:id="rId706"/>
    <p:sldId id="2224" r:id="rId707"/>
    <p:sldId id="2222" r:id="rId708"/>
    <p:sldId id="2225" r:id="rId709"/>
    <p:sldId id="2223" r:id="rId710"/>
    <p:sldId id="2226" r:id="rId711"/>
    <p:sldId id="2876" r:id="rId712"/>
    <p:sldId id="2877" r:id="rId713"/>
    <p:sldId id="2885" r:id="rId714"/>
    <p:sldId id="2890" r:id="rId715"/>
    <p:sldId id="2886" r:id="rId716"/>
    <p:sldId id="2891" r:id="rId717"/>
    <p:sldId id="2887" r:id="rId718"/>
    <p:sldId id="2892" r:id="rId719"/>
    <p:sldId id="2888" r:id="rId720"/>
    <p:sldId id="2893" r:id="rId721"/>
    <p:sldId id="2889" r:id="rId722"/>
    <p:sldId id="2894" r:id="rId723"/>
    <p:sldId id="1733" r:id="rId724"/>
    <p:sldId id="1734" r:id="rId725"/>
    <p:sldId id="1774" r:id="rId726"/>
    <p:sldId id="2834" r:id="rId727"/>
    <p:sldId id="2833" r:id="rId728"/>
    <p:sldId id="2835" r:id="rId729"/>
    <p:sldId id="389" r:id="rId730"/>
    <p:sldId id="2856" r:id="rId731"/>
    <p:sldId id="2857" r:id="rId732"/>
    <p:sldId id="2860" r:id="rId733"/>
    <p:sldId id="2858" r:id="rId734"/>
    <p:sldId id="2861" r:id="rId735"/>
    <p:sldId id="2859" r:id="rId736"/>
    <p:sldId id="2862" r:id="rId737"/>
    <p:sldId id="1790" r:id="rId738"/>
    <p:sldId id="2811" r:id="rId739"/>
    <p:sldId id="2812" r:id="rId740"/>
    <p:sldId id="2815" r:id="rId741"/>
    <p:sldId id="2813" r:id="rId742"/>
    <p:sldId id="2816" r:id="rId743"/>
    <p:sldId id="2814" r:id="rId744"/>
    <p:sldId id="2817" r:id="rId745"/>
    <p:sldId id="684" r:id="rId746"/>
    <p:sldId id="685" r:id="rId747"/>
    <p:sldId id="1782" r:id="rId748"/>
    <p:sldId id="1786" r:id="rId749"/>
    <p:sldId id="1783" r:id="rId750"/>
    <p:sldId id="1787" r:id="rId751"/>
    <p:sldId id="1784" r:id="rId752"/>
    <p:sldId id="1788" r:id="rId753"/>
    <p:sldId id="1785" r:id="rId754"/>
    <p:sldId id="1789" r:id="rId755"/>
    <p:sldId id="860" r:id="rId756"/>
    <p:sldId id="861" r:id="rId757"/>
    <p:sldId id="862" r:id="rId758"/>
    <p:sldId id="1354" r:id="rId759"/>
    <p:sldId id="1001" r:id="rId760"/>
    <p:sldId id="1355" r:id="rId761"/>
    <p:sldId id="863" r:id="rId762"/>
    <p:sldId id="1356" r:id="rId763"/>
    <p:sldId id="1891" r:id="rId764"/>
    <p:sldId id="1892" r:id="rId765"/>
    <p:sldId id="1893" r:id="rId766"/>
    <p:sldId id="1919" r:id="rId767"/>
    <p:sldId id="1917" r:id="rId768"/>
    <p:sldId id="1920" r:id="rId769"/>
    <p:sldId id="1918" r:id="rId770"/>
    <p:sldId id="1921" r:id="rId771"/>
    <p:sldId id="2797" r:id="rId772"/>
    <p:sldId id="2798" r:id="rId773"/>
    <p:sldId id="2799" r:id="rId774"/>
    <p:sldId id="2801" r:id="rId775"/>
    <p:sldId id="2800" r:id="rId776"/>
    <p:sldId id="2802" r:id="rId777"/>
    <p:sldId id="2791" r:id="rId778"/>
    <p:sldId id="2792" r:id="rId779"/>
    <p:sldId id="2793" r:id="rId780"/>
    <p:sldId id="2803" r:id="rId781"/>
    <p:sldId id="2794" r:id="rId782"/>
    <p:sldId id="2804" r:id="rId783"/>
    <p:sldId id="2770" r:id="rId784"/>
    <p:sldId id="2771" r:id="rId785"/>
    <p:sldId id="2772" r:id="rId786"/>
    <p:sldId id="2774" r:id="rId787"/>
    <p:sldId id="2775" r:id="rId788"/>
    <p:sldId id="2776" r:id="rId789"/>
    <p:sldId id="2773" r:id="rId790"/>
    <p:sldId id="2777" r:id="rId791"/>
    <p:sldId id="2778" r:id="rId792"/>
    <p:sldId id="1683" r:id="rId793"/>
    <p:sldId id="1684" r:id="rId794"/>
    <p:sldId id="1691" r:id="rId795"/>
    <p:sldId id="2181" r:id="rId796"/>
    <p:sldId id="2179" r:id="rId797"/>
    <p:sldId id="2182" r:id="rId798"/>
    <p:sldId id="2180" r:id="rId799"/>
    <p:sldId id="2183" r:id="rId800"/>
    <p:sldId id="1717" r:id="rId801"/>
    <p:sldId id="2147" r:id="rId802"/>
    <p:sldId id="2148" r:id="rId803"/>
    <p:sldId id="2193" r:id="rId804"/>
    <p:sldId id="2191" r:id="rId805"/>
    <p:sldId id="2194" r:id="rId806"/>
    <p:sldId id="2192" r:id="rId807"/>
    <p:sldId id="2195" r:id="rId808"/>
    <p:sldId id="2746" r:id="rId809"/>
    <p:sldId id="2747" r:id="rId810"/>
    <p:sldId id="2748" r:id="rId811"/>
    <p:sldId id="2754" r:id="rId812"/>
    <p:sldId id="2755" r:id="rId813"/>
    <p:sldId id="2735" r:id="rId814"/>
    <p:sldId id="2736" r:id="rId815"/>
    <p:sldId id="2737" r:id="rId816"/>
    <p:sldId id="2741" r:id="rId817"/>
    <p:sldId id="2744" r:id="rId818"/>
    <p:sldId id="2742" r:id="rId819"/>
    <p:sldId id="2743" r:id="rId820"/>
    <p:sldId id="2745" r:id="rId821"/>
    <p:sldId id="2709" r:id="rId822"/>
    <p:sldId id="2710" r:id="rId823"/>
    <p:sldId id="2711" r:id="rId824"/>
    <p:sldId id="2721" r:id="rId825"/>
    <p:sldId id="2719" r:id="rId826"/>
    <p:sldId id="2722" r:id="rId827"/>
    <p:sldId id="2720" r:id="rId828"/>
    <p:sldId id="2723" r:id="rId829"/>
    <p:sldId id="2676" r:id="rId830"/>
    <p:sldId id="2677" r:id="rId831"/>
    <p:sldId id="2678" r:id="rId832"/>
    <p:sldId id="2680" r:id="rId833"/>
    <p:sldId id="2679" r:id="rId834"/>
    <p:sldId id="2681" r:id="rId835"/>
    <p:sldId id="2642" r:id="rId836"/>
    <p:sldId id="2643" r:id="rId837"/>
    <p:sldId id="2644" r:id="rId838"/>
    <p:sldId id="2653" r:id="rId839"/>
    <p:sldId id="2658" r:id="rId840"/>
    <p:sldId id="2654" r:id="rId841"/>
    <p:sldId id="2655" r:id="rId842"/>
    <p:sldId id="2659" r:id="rId843"/>
    <p:sldId id="2656" r:id="rId844"/>
    <p:sldId id="2657" r:id="rId845"/>
    <p:sldId id="2660" r:id="rId846"/>
    <p:sldId id="2622" r:id="rId847"/>
    <p:sldId id="2623" r:id="rId848"/>
    <p:sldId id="2624" r:id="rId849"/>
    <p:sldId id="2634" r:id="rId850"/>
    <p:sldId id="2635" r:id="rId851"/>
    <p:sldId id="2638" r:id="rId852"/>
    <p:sldId id="2639" r:id="rId853"/>
    <p:sldId id="2636" r:id="rId854"/>
    <p:sldId id="2637" r:id="rId855"/>
    <p:sldId id="2640" r:id="rId856"/>
    <p:sldId id="2641" r:id="rId857"/>
    <p:sldId id="2604" r:id="rId858"/>
    <p:sldId id="2605" r:id="rId859"/>
    <p:sldId id="2606" r:id="rId860"/>
    <p:sldId id="2609" r:id="rId861"/>
    <p:sldId id="2607" r:id="rId862"/>
    <p:sldId id="2610" r:id="rId863"/>
    <p:sldId id="2608" r:id="rId864"/>
    <p:sldId id="2611" r:id="rId865"/>
    <p:sldId id="2573" r:id="rId866"/>
    <p:sldId id="2574" r:id="rId867"/>
    <p:sldId id="2575" r:id="rId868"/>
    <p:sldId id="2584" r:id="rId869"/>
    <p:sldId id="2581" r:id="rId870"/>
    <p:sldId id="2585" r:id="rId871"/>
    <p:sldId id="2582" r:id="rId872"/>
    <p:sldId id="2586" r:id="rId873"/>
    <p:sldId id="2583" r:id="rId874"/>
    <p:sldId id="2587" r:id="rId875"/>
    <p:sldId id="2556" r:id="rId876"/>
    <p:sldId id="2557" r:id="rId877"/>
    <p:sldId id="2567" r:id="rId878"/>
    <p:sldId id="2568" r:id="rId879"/>
    <p:sldId id="2569" r:id="rId880"/>
    <p:sldId id="2570" r:id="rId881"/>
    <p:sldId id="2571" r:id="rId882"/>
    <p:sldId id="2572" r:id="rId883"/>
    <p:sldId id="2540" r:id="rId884"/>
    <p:sldId id="2541" r:id="rId885"/>
    <p:sldId id="2542" r:id="rId886"/>
    <p:sldId id="2548" r:id="rId887"/>
    <p:sldId id="2549" r:id="rId888"/>
    <p:sldId id="2550" r:id="rId889"/>
    <p:sldId id="2551" r:id="rId890"/>
    <p:sldId id="2552" r:id="rId891"/>
    <p:sldId id="2553" r:id="rId892"/>
    <p:sldId id="2554" r:id="rId893"/>
    <p:sldId id="2555" r:id="rId894"/>
    <p:sldId id="2524" r:id="rId895"/>
    <p:sldId id="2525" r:id="rId896"/>
    <p:sldId id="2526" r:id="rId897"/>
    <p:sldId id="2537" r:id="rId898"/>
    <p:sldId id="2535" r:id="rId899"/>
    <p:sldId id="2538" r:id="rId900"/>
    <p:sldId id="2536" r:id="rId901"/>
    <p:sldId id="2539" r:id="rId902"/>
    <p:sldId id="2508" r:id="rId903"/>
    <p:sldId id="2509" r:id="rId904"/>
    <p:sldId id="2510" r:id="rId905"/>
    <p:sldId id="2516" r:id="rId906"/>
    <p:sldId id="2517" r:id="rId907"/>
    <p:sldId id="2518" r:id="rId908"/>
    <p:sldId id="2519" r:id="rId909"/>
    <p:sldId id="2520" r:id="rId910"/>
    <p:sldId id="2521" r:id="rId911"/>
    <p:sldId id="2522" r:id="rId912"/>
    <p:sldId id="2523" r:id="rId913"/>
    <p:sldId id="2489" r:id="rId914"/>
    <p:sldId id="2490" r:id="rId915"/>
    <p:sldId id="2491" r:id="rId916"/>
    <p:sldId id="2505" r:id="rId917"/>
    <p:sldId id="2492" r:id="rId918"/>
    <p:sldId id="2506" r:id="rId919"/>
    <p:sldId id="2493" r:id="rId920"/>
    <p:sldId id="2507" r:id="rId921"/>
    <p:sldId id="2497" r:id="rId922"/>
    <p:sldId id="2498" r:id="rId923"/>
    <p:sldId id="2499" r:id="rId924"/>
    <p:sldId id="2502" r:id="rId925"/>
    <p:sldId id="2500" r:id="rId926"/>
    <p:sldId id="2503" r:id="rId927"/>
    <p:sldId id="2501" r:id="rId928"/>
    <p:sldId id="2504" r:id="rId929"/>
    <p:sldId id="2475" r:id="rId930"/>
    <p:sldId id="2476" r:id="rId931"/>
    <p:sldId id="2477" r:id="rId932"/>
    <p:sldId id="2485" r:id="rId933"/>
    <p:sldId id="2478" r:id="rId934"/>
    <p:sldId id="2486" r:id="rId935"/>
    <p:sldId id="2483" r:id="rId936"/>
    <p:sldId id="2487" r:id="rId937"/>
    <p:sldId id="2484" r:id="rId938"/>
    <p:sldId id="2488" r:id="rId939"/>
    <p:sldId id="2446" r:id="rId940"/>
    <p:sldId id="2447" r:id="rId941"/>
    <p:sldId id="2448" r:id="rId942"/>
    <p:sldId id="2455" r:id="rId943"/>
    <p:sldId id="2454" r:id="rId944"/>
    <p:sldId id="2456" r:id="rId945"/>
    <p:sldId id="2386" r:id="rId946"/>
    <p:sldId id="2387" r:id="rId947"/>
    <p:sldId id="2388" r:id="rId948"/>
    <p:sldId id="2398" r:id="rId949"/>
    <p:sldId id="2389" r:id="rId950"/>
    <p:sldId id="2399" r:id="rId951"/>
    <p:sldId id="2397" r:id="rId952"/>
    <p:sldId id="2400" r:id="rId953"/>
    <p:sldId id="1579" r:id="rId954"/>
    <p:sldId id="2354" r:id="rId955"/>
    <p:sldId id="2360" r:id="rId956"/>
    <p:sldId id="2363" r:id="rId957"/>
    <p:sldId id="2361" r:id="rId958"/>
    <p:sldId id="2364" r:id="rId959"/>
    <p:sldId id="2362" r:id="rId960"/>
    <p:sldId id="2365" r:id="rId961"/>
    <p:sldId id="2348" r:id="rId962"/>
    <p:sldId id="2349" r:id="rId963"/>
    <p:sldId id="2366" r:id="rId964"/>
    <p:sldId id="2369" r:id="rId965"/>
    <p:sldId id="2367" r:id="rId966"/>
    <p:sldId id="2370" r:id="rId967"/>
    <p:sldId id="2368" r:id="rId968"/>
    <p:sldId id="2371" r:id="rId969"/>
    <p:sldId id="1560" r:id="rId970"/>
    <p:sldId id="1561" r:id="rId971"/>
    <p:sldId id="2317" r:id="rId972"/>
    <p:sldId id="2382" r:id="rId973"/>
    <p:sldId id="2318" r:id="rId974"/>
    <p:sldId id="2383" r:id="rId975"/>
    <p:sldId id="1573" r:id="rId976"/>
    <p:sldId id="2384" r:id="rId977"/>
    <p:sldId id="1574" r:id="rId978"/>
    <p:sldId id="2385" r:id="rId979"/>
    <p:sldId id="1514" r:id="rId980"/>
    <p:sldId id="1515" r:id="rId981"/>
    <p:sldId id="2311" r:id="rId982"/>
    <p:sldId id="2312" r:id="rId983"/>
    <p:sldId id="2313" r:id="rId984"/>
    <p:sldId id="2314" r:id="rId985"/>
    <p:sldId id="2315" r:id="rId986"/>
    <p:sldId id="2316" r:id="rId987"/>
    <p:sldId id="2252" r:id="rId988"/>
    <p:sldId id="2253" r:id="rId989"/>
    <p:sldId id="2254" r:id="rId990"/>
    <p:sldId id="2276" r:id="rId991"/>
    <p:sldId id="2279" r:id="rId992"/>
    <p:sldId id="2280" r:id="rId993"/>
    <p:sldId id="2277" r:id="rId994"/>
    <p:sldId id="2281" r:id="rId995"/>
    <p:sldId id="2282" r:id="rId996"/>
    <p:sldId id="2278" r:id="rId997"/>
    <p:sldId id="2283" r:id="rId998"/>
    <p:sldId id="2284" r:id="rId999"/>
    <p:sldId id="1455" r:id="rId1000"/>
    <p:sldId id="1456" r:id="rId1001"/>
    <p:sldId id="2285" r:id="rId1002"/>
    <p:sldId id="2286" r:id="rId1003"/>
    <p:sldId id="2289" r:id="rId1004"/>
    <p:sldId id="2290" r:id="rId1005"/>
    <p:sldId id="2287" r:id="rId1006"/>
    <p:sldId id="2291" r:id="rId1007"/>
    <p:sldId id="2292" r:id="rId1008"/>
    <p:sldId id="2288" r:id="rId1009"/>
    <p:sldId id="2293" r:id="rId1010"/>
    <p:sldId id="2294" r:id="rId1011"/>
    <p:sldId id="1752" r:id="rId1012"/>
    <p:sldId id="2233" r:id="rId1013"/>
    <p:sldId id="2234" r:id="rId1014"/>
    <p:sldId id="2237" r:id="rId1015"/>
    <p:sldId id="2235" r:id="rId1016"/>
    <p:sldId id="2238" r:id="rId1017"/>
    <p:sldId id="2236" r:id="rId1018"/>
    <p:sldId id="2239" r:id="rId1019"/>
    <p:sldId id="1744" r:id="rId1020"/>
    <p:sldId id="1745" r:id="rId1021"/>
    <p:sldId id="2227" r:id="rId1022"/>
    <p:sldId id="2230" r:id="rId1023"/>
    <p:sldId id="2228" r:id="rId1024"/>
    <p:sldId id="2231" r:id="rId1025"/>
    <p:sldId id="2229" r:id="rId1026"/>
    <p:sldId id="2232" r:id="rId1027"/>
    <p:sldId id="2196" r:id="rId1028"/>
    <p:sldId id="2197" r:id="rId1029"/>
    <p:sldId id="2214" r:id="rId1030"/>
    <p:sldId id="2217" r:id="rId1031"/>
    <p:sldId id="2215" r:id="rId1032"/>
    <p:sldId id="2218" r:id="rId1033"/>
    <p:sldId id="2216" r:id="rId1034"/>
    <p:sldId id="2219" r:id="rId1035"/>
    <p:sldId id="2157" r:id="rId1036"/>
    <p:sldId id="2158" r:id="rId1037"/>
    <p:sldId id="2159" r:id="rId1038"/>
    <p:sldId id="2176" r:id="rId1039"/>
    <p:sldId id="2174" r:id="rId1040"/>
    <p:sldId id="2177" r:id="rId1041"/>
    <p:sldId id="2175" r:id="rId1042"/>
    <p:sldId id="2178" r:id="rId1043"/>
    <p:sldId id="1697" r:id="rId1044"/>
    <p:sldId id="1698" r:id="rId1045"/>
    <p:sldId id="1699" r:id="rId1046"/>
    <p:sldId id="2185" r:id="rId1047"/>
    <p:sldId id="2184" r:id="rId1048"/>
    <p:sldId id="2186" r:id="rId1049"/>
    <p:sldId id="2151" r:id="rId1050"/>
    <p:sldId id="2152" r:id="rId1051"/>
    <p:sldId id="2187" r:id="rId1052"/>
    <p:sldId id="2189" r:id="rId1053"/>
    <p:sldId id="2188" r:id="rId1054"/>
    <p:sldId id="2190" r:id="rId1055"/>
    <p:sldId id="2071" r:id="rId1056"/>
    <p:sldId id="2072" r:id="rId1057"/>
    <p:sldId id="2073" r:id="rId1058"/>
    <p:sldId id="2078" r:id="rId1059"/>
    <p:sldId id="2076" r:id="rId1060"/>
    <p:sldId id="2079" r:id="rId1061"/>
    <p:sldId id="2077" r:id="rId1062"/>
    <p:sldId id="2080" r:id="rId1063"/>
    <p:sldId id="2055" r:id="rId1064"/>
    <p:sldId id="2621" r:id="rId1065"/>
    <p:sldId id="2056" r:id="rId1066"/>
    <p:sldId id="2057" r:id="rId1067"/>
    <p:sldId id="2089" r:id="rId1068"/>
    <p:sldId id="2086" r:id="rId1069"/>
    <p:sldId id="2090" r:id="rId1070"/>
    <p:sldId id="2087" r:id="rId1071"/>
    <p:sldId id="2091" r:id="rId1072"/>
    <p:sldId id="2088" r:id="rId1073"/>
    <p:sldId id="2092" r:id="rId1074"/>
    <p:sldId id="2047" r:id="rId1075"/>
    <p:sldId id="2048" r:id="rId1076"/>
    <p:sldId id="2049" r:id="rId1077"/>
    <p:sldId id="2095" r:id="rId1078"/>
    <p:sldId id="2093" r:id="rId1079"/>
    <p:sldId id="2096" r:id="rId1080"/>
    <p:sldId id="2094" r:id="rId1081"/>
    <p:sldId id="2097" r:id="rId1082"/>
    <p:sldId id="429" r:id="rId1083"/>
    <p:sldId id="430" r:id="rId1084"/>
    <p:sldId id="1602" r:id="rId1085"/>
    <p:sldId id="2103" r:id="rId1086"/>
    <p:sldId id="2101" r:id="rId1087"/>
    <p:sldId id="2104" r:id="rId1088"/>
    <p:sldId id="2102" r:id="rId1089"/>
    <p:sldId id="2105" r:id="rId1090"/>
    <p:sldId id="577" r:id="rId1091"/>
    <p:sldId id="578" r:id="rId1092"/>
    <p:sldId id="1990" r:id="rId1093"/>
    <p:sldId id="1995" r:id="rId1094"/>
    <p:sldId id="1993" r:id="rId1095"/>
    <p:sldId id="1996" r:id="rId1096"/>
    <p:sldId id="1994" r:id="rId1097"/>
    <p:sldId id="1997" r:id="rId1098"/>
    <p:sldId id="1958" r:id="rId1099"/>
    <p:sldId id="1959" r:id="rId1100"/>
    <p:sldId id="1960" r:id="rId1101"/>
    <p:sldId id="1976" r:id="rId1102"/>
    <p:sldId id="1962" r:id="rId1103"/>
    <p:sldId id="1977" r:id="rId1104"/>
    <p:sldId id="1964" r:id="rId1105"/>
    <p:sldId id="1978" r:id="rId1106"/>
    <p:sldId id="1462" r:id="rId1107"/>
    <p:sldId id="1463" r:id="rId1108"/>
    <p:sldId id="1913" r:id="rId1109"/>
    <p:sldId id="1931" r:id="rId1110"/>
    <p:sldId id="1915" r:id="rId1111"/>
    <p:sldId id="1932" r:id="rId1112"/>
    <p:sldId id="1875" r:id="rId1113"/>
    <p:sldId id="1876" r:id="rId1114"/>
    <p:sldId id="1877" r:id="rId1115"/>
    <p:sldId id="1888" r:id="rId1116"/>
    <p:sldId id="1879" r:id="rId1117"/>
    <p:sldId id="1889" r:id="rId1118"/>
    <p:sldId id="490" r:id="rId1119"/>
    <p:sldId id="491" r:id="rId1120"/>
    <p:sldId id="1865" r:id="rId1121"/>
    <p:sldId id="1883" r:id="rId1122"/>
    <p:sldId id="1866" r:id="rId1123"/>
    <p:sldId id="1884" r:id="rId1124"/>
    <p:sldId id="1860" r:id="rId1125"/>
    <p:sldId id="1861" r:id="rId1126"/>
    <p:sldId id="1862" r:id="rId1127"/>
    <p:sldId id="1881" r:id="rId1128"/>
    <p:sldId id="1864" r:id="rId1129"/>
    <p:sldId id="1882" r:id="rId1130"/>
    <p:sldId id="1799" r:id="rId1131"/>
    <p:sldId id="1800" r:id="rId1132"/>
    <p:sldId id="1826" r:id="rId1133"/>
    <p:sldId id="1801" r:id="rId1134"/>
    <p:sldId id="1827" r:id="rId1135"/>
    <p:sldId id="1832" r:id="rId1136"/>
    <p:sldId id="1833" r:id="rId1137"/>
    <p:sldId id="1828" r:id="rId1138"/>
    <p:sldId id="1829" r:id="rId1139"/>
    <p:sldId id="1834" r:id="rId1140"/>
    <p:sldId id="1835" r:id="rId1141"/>
    <p:sldId id="1830" r:id="rId1142"/>
    <p:sldId id="1831" r:id="rId1143"/>
    <p:sldId id="1836" r:id="rId1144"/>
    <p:sldId id="1837" r:id="rId1145"/>
    <p:sldId id="1389" r:id="rId1146"/>
    <p:sldId id="1390" r:id="rId1147"/>
    <p:sldId id="1397" r:id="rId1148"/>
    <p:sldId id="1823" r:id="rId1149"/>
    <p:sldId id="1398" r:id="rId1150"/>
    <p:sldId id="1824" r:id="rId1151"/>
    <p:sldId id="1399" r:id="rId1152"/>
    <p:sldId id="1825" r:id="rId1153"/>
    <p:sldId id="1815" r:id="rId1154"/>
    <p:sldId id="917" r:id="rId1155"/>
    <p:sldId id="918" r:id="rId1156"/>
    <p:sldId id="919" r:id="rId1157"/>
    <p:sldId id="1220" r:id="rId1158"/>
    <p:sldId id="920" r:id="rId1159"/>
    <p:sldId id="1221" r:id="rId1160"/>
    <p:sldId id="921" r:id="rId1161"/>
    <p:sldId id="1222" r:id="rId1162"/>
    <p:sldId id="1746" r:id="rId1163"/>
    <p:sldId id="1467" r:id="rId1164"/>
    <p:sldId id="1760" r:id="rId1165"/>
    <p:sldId id="1762" r:id="rId1166"/>
    <p:sldId id="1761" r:id="rId1167"/>
    <p:sldId id="1763" r:id="rId1168"/>
    <p:sldId id="905" r:id="rId1169"/>
    <p:sldId id="904" r:id="rId1170"/>
    <p:sldId id="1768" r:id="rId1171"/>
    <p:sldId id="1771" r:id="rId1172"/>
    <p:sldId id="1769" r:id="rId1173"/>
    <p:sldId id="1772" r:id="rId1174"/>
    <p:sldId id="1770" r:id="rId1175"/>
    <p:sldId id="1773" r:id="rId1176"/>
    <p:sldId id="1748" r:id="rId1177"/>
    <p:sldId id="1749" r:id="rId1178"/>
    <p:sldId id="1778" r:id="rId1179"/>
    <p:sldId id="1780" r:id="rId1180"/>
    <p:sldId id="1779" r:id="rId1181"/>
    <p:sldId id="1781" r:id="rId1182"/>
    <p:sldId id="468" r:id="rId1183"/>
    <p:sldId id="469" r:id="rId1184"/>
    <p:sldId id="470" r:id="rId1185"/>
    <p:sldId id="1647" r:id="rId1186"/>
    <p:sldId id="472" r:id="rId1187"/>
    <p:sldId id="1648" r:id="rId1188"/>
    <p:sldId id="471" r:id="rId1189"/>
    <p:sldId id="1649" r:id="rId1190"/>
    <p:sldId id="1732" r:id="rId1191"/>
    <p:sldId id="1718" r:id="rId1192"/>
    <p:sldId id="1719" r:id="rId1193"/>
    <p:sldId id="1726" r:id="rId1194"/>
    <p:sldId id="1729" r:id="rId1195"/>
    <p:sldId id="1727" r:id="rId1196"/>
    <p:sldId id="1730" r:id="rId1197"/>
    <p:sldId id="1728" r:id="rId1198"/>
    <p:sldId id="1731" r:id="rId1199"/>
    <p:sldId id="274" r:id="rId1200"/>
    <p:sldId id="1704" r:id="rId1201"/>
    <p:sldId id="1705" r:id="rId1202"/>
    <p:sldId id="1708" r:id="rId1203"/>
    <p:sldId id="1706" r:id="rId1204"/>
    <p:sldId id="1709" r:id="rId1205"/>
    <p:sldId id="1707" r:id="rId1206"/>
    <p:sldId id="1710" r:id="rId1207"/>
    <p:sldId id="776" r:id="rId1208"/>
    <p:sldId id="777" r:id="rId1209"/>
    <p:sldId id="595" r:id="rId1210"/>
    <p:sldId id="1493" r:id="rId1211"/>
    <p:sldId id="596" r:id="rId1212"/>
    <p:sldId id="1494" r:id="rId1213"/>
    <p:sldId id="597" r:id="rId1214"/>
    <p:sldId id="1495" r:id="rId1215"/>
    <p:sldId id="1377" r:id="rId1216"/>
    <p:sldId id="1378" r:id="rId1217"/>
    <p:sldId id="1379" r:id="rId1218"/>
    <p:sldId id="1678" r:id="rId1219"/>
    <p:sldId id="1380" r:id="rId1220"/>
    <p:sldId id="1679" r:id="rId1221"/>
    <p:sldId id="1677" r:id="rId1222"/>
    <p:sldId id="1680" r:id="rId1223"/>
    <p:sldId id="992" r:id="rId1224"/>
    <p:sldId id="993" r:id="rId1225"/>
    <p:sldId id="994" r:id="rId1226"/>
    <p:sldId id="1661" r:id="rId1227"/>
    <p:sldId id="1659" r:id="rId1228"/>
    <p:sldId id="1662" r:id="rId1229"/>
    <p:sldId id="1660" r:id="rId1230"/>
    <p:sldId id="1663" r:id="rId1231"/>
    <p:sldId id="453" r:id="rId1232"/>
    <p:sldId id="454" r:id="rId1233"/>
    <p:sldId id="1664" r:id="rId1234"/>
    <p:sldId id="1665" r:id="rId1235"/>
    <p:sldId id="1668" r:id="rId1236"/>
    <p:sldId id="1666" r:id="rId1237"/>
    <p:sldId id="1669" r:id="rId1238"/>
    <p:sldId id="1667" r:id="rId1239"/>
    <p:sldId id="1670" r:id="rId1240"/>
    <p:sldId id="1639" r:id="rId1241"/>
    <p:sldId id="1640" r:id="rId1242"/>
    <p:sldId id="1641" r:id="rId1243"/>
    <p:sldId id="1656" r:id="rId1244"/>
    <p:sldId id="1643" r:id="rId1245"/>
    <p:sldId id="1657" r:id="rId1246"/>
    <p:sldId id="1645" r:id="rId1247"/>
    <p:sldId id="1658" r:id="rId1248"/>
    <p:sldId id="1631" r:id="rId1249"/>
    <p:sldId id="1632" r:id="rId1250"/>
    <p:sldId id="1633" r:id="rId1251"/>
    <p:sldId id="1653" r:id="rId1252"/>
    <p:sldId id="1635" r:id="rId1253"/>
    <p:sldId id="1654" r:id="rId1254"/>
    <p:sldId id="1637" r:id="rId1255"/>
    <p:sldId id="1655" r:id="rId1256"/>
    <p:sldId id="299" r:id="rId1257"/>
    <p:sldId id="300" r:id="rId1258"/>
    <p:sldId id="301" r:id="rId1259"/>
    <p:sldId id="1650" r:id="rId1260"/>
    <p:sldId id="302" r:id="rId1261"/>
    <p:sldId id="1651" r:id="rId1262"/>
    <p:sldId id="303" r:id="rId1263"/>
    <p:sldId id="1652" r:id="rId1264"/>
    <p:sldId id="852" r:id="rId1265"/>
    <p:sldId id="853" r:id="rId1266"/>
    <p:sldId id="854" r:id="rId1267"/>
    <p:sldId id="1626" r:id="rId1268"/>
    <p:sldId id="855" r:id="rId1269"/>
    <p:sldId id="1627" r:id="rId1270"/>
    <p:sldId id="856" r:id="rId1271"/>
    <p:sldId id="1628" r:id="rId1272"/>
    <p:sldId id="1413" r:id="rId1273"/>
    <p:sldId id="1263" r:id="rId1274"/>
    <p:sldId id="1414" r:id="rId1275"/>
    <p:sldId id="1415" r:id="rId1276"/>
    <p:sldId id="1265" r:id="rId1277"/>
    <p:sldId id="1416" r:id="rId1278"/>
    <p:sldId id="1267" r:id="rId1279"/>
    <p:sldId id="1417" r:id="rId1280"/>
    <p:sldId id="1604" r:id="rId1281"/>
    <p:sldId id="1605" r:id="rId1282"/>
    <p:sldId id="1606" r:id="rId1283"/>
    <p:sldId id="1384" r:id="rId1284"/>
    <p:sldId id="1382" r:id="rId1285"/>
    <p:sldId id="1385" r:id="rId1286"/>
    <p:sldId id="1383" r:id="rId1287"/>
    <p:sldId id="1386" r:id="rId1288"/>
    <p:sldId id="611" r:id="rId1289"/>
    <p:sldId id="612" r:id="rId1290"/>
    <p:sldId id="613" r:id="rId1291"/>
    <p:sldId id="614" r:id="rId1292"/>
    <p:sldId id="615" r:id="rId1293"/>
    <p:sldId id="1328" r:id="rId1294"/>
    <p:sldId id="1592" r:id="rId1295"/>
    <p:sldId id="1593" r:id="rId1296"/>
    <p:sldId id="1595" r:id="rId1297"/>
    <p:sldId id="1594" r:id="rId1298"/>
    <p:sldId id="1596" r:id="rId1299"/>
    <p:sldId id="1337" r:id="rId1300"/>
    <p:sldId id="1597" r:id="rId1301"/>
    <p:sldId id="1584" r:id="rId1302"/>
    <p:sldId id="1585" r:id="rId1303"/>
    <p:sldId id="1586" r:id="rId1304"/>
    <p:sldId id="1598" r:id="rId1305"/>
    <p:sldId id="1588" r:id="rId1306"/>
    <p:sldId id="1599" r:id="rId1307"/>
    <p:sldId id="1590" r:id="rId1308"/>
    <p:sldId id="1600" r:id="rId1309"/>
    <p:sldId id="546" r:id="rId1310"/>
    <p:sldId id="547" r:id="rId1311"/>
    <p:sldId id="548" r:id="rId1312"/>
    <p:sldId id="1532" r:id="rId1313"/>
    <p:sldId id="549" r:id="rId1314"/>
    <p:sldId id="1533" r:id="rId1315"/>
    <p:sldId id="550" r:id="rId1316"/>
    <p:sldId id="1534" r:id="rId1317"/>
    <p:sldId id="1028" r:id="rId1318"/>
    <p:sldId id="1029" r:id="rId1319"/>
    <p:sldId id="1030" r:id="rId1320"/>
    <p:sldId id="1372" r:id="rId1321"/>
    <p:sldId id="1031" r:id="rId1322"/>
    <p:sldId id="1373" r:id="rId1323"/>
    <p:sldId id="1032" r:id="rId1324"/>
    <p:sldId id="1374" r:id="rId1325"/>
    <p:sldId id="1033" r:id="rId1326"/>
    <p:sldId id="1375" r:id="rId1327"/>
    <p:sldId id="1034" r:id="rId1328"/>
    <p:sldId id="1376" r:id="rId1329"/>
    <p:sldId id="893" r:id="rId1330"/>
    <p:sldId id="894" r:id="rId1331"/>
    <p:sldId id="895" r:id="rId1332"/>
    <p:sldId id="1521" r:id="rId1333"/>
    <p:sldId id="896" r:id="rId1334"/>
    <p:sldId id="1522" r:id="rId1335"/>
    <p:sldId id="897" r:id="rId1336"/>
    <p:sldId id="1523" r:id="rId1337"/>
    <p:sldId id="742" r:id="rId1338"/>
    <p:sldId id="743" r:id="rId1339"/>
    <p:sldId id="744" r:id="rId1340"/>
    <p:sldId id="1516" r:id="rId1341"/>
    <p:sldId id="746" r:id="rId1342"/>
    <p:sldId id="1517" r:id="rId1343"/>
    <p:sldId id="1477" r:id="rId1344"/>
    <p:sldId id="1478" r:id="rId1345"/>
    <p:sldId id="1479" r:id="rId1346"/>
    <p:sldId id="1484" r:id="rId1347"/>
    <p:sldId id="1487" r:id="rId1348"/>
    <p:sldId id="1480" r:id="rId1349"/>
    <p:sldId id="1485" r:id="rId1350"/>
    <p:sldId id="1488" r:id="rId1351"/>
    <p:sldId id="1482" r:id="rId1352"/>
    <p:sldId id="1486" r:id="rId1353"/>
    <p:sldId id="1489" r:id="rId1354"/>
    <p:sldId id="997" r:id="rId1355"/>
    <p:sldId id="998" r:id="rId1356"/>
    <p:sldId id="999" r:id="rId1357"/>
    <p:sldId id="1501" r:id="rId1358"/>
    <p:sldId id="1000" r:id="rId1359"/>
    <p:sldId id="1502" r:id="rId1360"/>
    <p:sldId id="1258" r:id="rId1361"/>
    <p:sldId id="1259" r:id="rId1362"/>
    <p:sldId id="1471" r:id="rId1363"/>
    <p:sldId id="1490" r:id="rId1364"/>
    <p:sldId id="1472" r:id="rId1365"/>
    <p:sldId id="1473" r:id="rId1366"/>
    <p:sldId id="1491" r:id="rId1367"/>
    <p:sldId id="1474" r:id="rId1368"/>
    <p:sldId id="1475" r:id="rId1369"/>
    <p:sldId id="1492" r:id="rId1370"/>
    <p:sldId id="1476" r:id="rId1371"/>
    <p:sldId id="536" r:id="rId1372"/>
    <p:sldId id="537" r:id="rId1373"/>
    <p:sldId id="538" r:id="rId1374"/>
    <p:sldId id="1458" r:id="rId1375"/>
    <p:sldId id="539" r:id="rId1376"/>
    <p:sldId id="1460" r:id="rId1377"/>
    <p:sldId id="540" r:id="rId1378"/>
    <p:sldId id="1459" r:id="rId1379"/>
    <p:sldId id="1447" r:id="rId1380"/>
    <p:sldId id="1448" r:id="rId1381"/>
    <p:sldId id="1449" r:id="rId1382"/>
    <p:sldId id="1450" r:id="rId1383"/>
    <p:sldId id="1451" r:id="rId1384"/>
    <p:sldId id="1452" r:id="rId1385"/>
    <p:sldId id="1453" r:id="rId1386"/>
    <p:sldId id="1426" r:id="rId1387"/>
    <p:sldId id="1215" r:id="rId1388"/>
    <p:sldId id="1433" r:id="rId1389"/>
    <p:sldId id="1427" r:id="rId1390"/>
    <p:sldId id="1444" r:id="rId1391"/>
    <p:sldId id="1429" r:id="rId1392"/>
    <p:sldId id="1445" r:id="rId1393"/>
    <p:sldId id="1431" r:id="rId1394"/>
    <p:sldId id="1446" r:id="rId1395"/>
    <p:sldId id="770" r:id="rId1396"/>
    <p:sldId id="771" r:id="rId1397"/>
    <p:sldId id="772" r:id="rId1398"/>
    <p:sldId id="1434" r:id="rId1399"/>
    <p:sldId id="773" r:id="rId1400"/>
    <p:sldId id="1435" r:id="rId1401"/>
    <p:sldId id="774" r:id="rId1402"/>
    <p:sldId id="1436" r:id="rId1403"/>
    <p:sldId id="822" r:id="rId1404"/>
    <p:sldId id="823" r:id="rId1405"/>
    <p:sldId id="824" r:id="rId1406"/>
    <p:sldId id="1440" r:id="rId1407"/>
    <p:sldId id="825" r:id="rId1408"/>
    <p:sldId id="1441" r:id="rId1409"/>
    <p:sldId id="826" r:id="rId1410"/>
    <p:sldId id="1442" r:id="rId1411"/>
    <p:sldId id="827" r:id="rId1412"/>
    <p:sldId id="1443" r:id="rId1413"/>
    <p:sldId id="1405" r:id="rId1414"/>
    <p:sldId id="1406" r:id="rId1415"/>
    <p:sldId id="1407" r:id="rId1416"/>
    <p:sldId id="1418" r:id="rId1417"/>
    <p:sldId id="1408" r:id="rId1418"/>
    <p:sldId id="1419" r:id="rId1419"/>
    <p:sldId id="1409" r:id="rId1420"/>
    <p:sldId id="1420" r:id="rId1421"/>
    <p:sldId id="1289" r:id="rId1422"/>
    <p:sldId id="1290" r:id="rId1423"/>
    <p:sldId id="1291" r:id="rId1424"/>
    <p:sldId id="1306" r:id="rId1425"/>
    <p:sldId id="1293" r:id="rId1426"/>
    <p:sldId id="1307" r:id="rId1427"/>
    <p:sldId id="1295" r:id="rId1428"/>
    <p:sldId id="1308" r:id="rId1429"/>
    <p:sldId id="787" r:id="rId1430"/>
    <p:sldId id="788" r:id="rId1431"/>
    <p:sldId id="789" r:id="rId1432"/>
    <p:sldId id="1343" r:id="rId1433"/>
    <p:sldId id="790" r:id="rId1434"/>
    <p:sldId id="1344" r:id="rId1435"/>
    <p:sldId id="791" r:id="rId1436"/>
    <p:sldId id="1345" r:id="rId1437"/>
    <p:sldId id="1116" r:id="rId1438"/>
    <p:sldId id="1117" r:id="rId1439"/>
    <p:sldId id="1118" r:id="rId1440"/>
    <p:sldId id="1119" r:id="rId1441"/>
    <p:sldId id="1120" r:id="rId1442"/>
    <p:sldId id="1193" r:id="rId1443"/>
    <p:sldId id="1194" r:id="rId1444"/>
    <p:sldId id="1195" r:id="rId1445"/>
    <p:sldId id="1198" r:id="rId1446"/>
    <p:sldId id="1196" r:id="rId1447"/>
    <p:sldId id="1346" r:id="rId1448"/>
    <p:sldId id="1197" r:id="rId1449"/>
    <p:sldId id="1347" r:id="rId1450"/>
    <p:sldId id="493" r:id="rId1451"/>
    <p:sldId id="492" r:id="rId1452"/>
    <p:sldId id="496" r:id="rId1453"/>
    <p:sldId id="1357" r:id="rId1454"/>
    <p:sldId id="497" r:id="rId1455"/>
    <p:sldId id="1358" r:id="rId1456"/>
    <p:sldId id="498" r:id="rId1457"/>
    <p:sldId id="1359" r:id="rId1458"/>
    <p:sldId id="499" r:id="rId1459"/>
    <p:sldId id="1360" r:id="rId1460"/>
    <p:sldId id="500" r:id="rId1461"/>
    <p:sldId id="1361" r:id="rId1462"/>
    <p:sldId id="1329" r:id="rId1463"/>
    <p:sldId id="1330" r:id="rId1464"/>
    <p:sldId id="1331" r:id="rId1465"/>
    <p:sldId id="1334" r:id="rId1466"/>
    <p:sldId id="1332" r:id="rId1467"/>
    <p:sldId id="1335" r:id="rId1468"/>
    <p:sldId id="1333" r:id="rId1469"/>
    <p:sldId id="1336" r:id="rId1470"/>
    <p:sldId id="383" r:id="rId1471"/>
    <p:sldId id="384" r:id="rId1472"/>
    <p:sldId id="385" r:id="rId1473"/>
    <p:sldId id="1315" r:id="rId1474"/>
    <p:sldId id="386" r:id="rId1475"/>
    <p:sldId id="1316" r:id="rId1476"/>
    <p:sldId id="387" r:id="rId1477"/>
    <p:sldId id="1317" r:id="rId1478"/>
    <p:sldId id="388" r:id="rId1479"/>
    <p:sldId id="1318" r:id="rId1480"/>
    <p:sldId id="1281" r:id="rId1481"/>
    <p:sldId id="1282" r:id="rId1482"/>
    <p:sldId id="1283" r:id="rId1483"/>
    <p:sldId id="1303" r:id="rId1484"/>
    <p:sldId id="1285" r:id="rId1485"/>
    <p:sldId id="1304" r:id="rId1486"/>
    <p:sldId id="1287" r:id="rId1487"/>
    <p:sldId id="1305" r:id="rId1488"/>
    <p:sldId id="1040" r:id="rId1489"/>
    <p:sldId id="1041" r:id="rId1490"/>
    <p:sldId id="1042" r:id="rId1491"/>
    <p:sldId id="1300" r:id="rId1492"/>
    <p:sldId id="1043" r:id="rId1493"/>
    <p:sldId id="1301" r:id="rId1494"/>
    <p:sldId id="1044" r:id="rId1495"/>
    <p:sldId id="1302" r:id="rId1496"/>
    <p:sldId id="1269" r:id="rId1497"/>
    <p:sldId id="1217" r:id="rId1498"/>
    <p:sldId id="1218" r:id="rId1499"/>
    <p:sldId id="1270" r:id="rId1500"/>
    <p:sldId id="1219" r:id="rId1501"/>
    <p:sldId id="1274" r:id="rId1502"/>
    <p:sldId id="700" r:id="rId1503"/>
    <p:sldId id="701" r:id="rId1504"/>
    <p:sldId id="702" r:id="rId1505"/>
    <p:sldId id="1242" r:id="rId1506"/>
    <p:sldId id="703" r:id="rId1507"/>
    <p:sldId id="1243" r:id="rId1508"/>
    <p:sldId id="704" r:id="rId1509"/>
    <p:sldId id="1244" r:id="rId1510"/>
    <p:sldId id="1051" r:id="rId1511"/>
    <p:sldId id="1052" r:id="rId1512"/>
    <p:sldId id="1053" r:id="rId1513"/>
    <p:sldId id="1054" r:id="rId1514"/>
    <p:sldId id="1210" r:id="rId1515"/>
    <p:sldId id="1211" r:id="rId1516"/>
    <p:sldId id="1212" r:id="rId1517"/>
    <p:sldId id="1231" r:id="rId1518"/>
    <p:sldId id="1214" r:id="rId1519"/>
    <p:sldId id="1230" r:id="rId1520"/>
    <p:sldId id="1216" r:id="rId1521"/>
    <p:sldId id="1232" r:id="rId1522"/>
    <p:sldId id="1170" r:id="rId1523"/>
    <p:sldId id="1171" r:id="rId1524"/>
    <p:sldId id="1172" r:id="rId1525"/>
    <p:sldId id="1173" r:id="rId1526"/>
    <p:sldId id="1174" r:id="rId1527"/>
    <p:sldId id="1175" r:id="rId1528"/>
    <p:sldId id="1176" r:id="rId1529"/>
    <p:sldId id="1177" r:id="rId1530"/>
    <p:sldId id="1178" r:id="rId1531"/>
    <p:sldId id="1184" r:id="rId1532"/>
    <p:sldId id="1185" r:id="rId1533"/>
    <p:sldId id="1186" r:id="rId1534"/>
    <p:sldId id="1187" r:id="rId1535"/>
    <p:sldId id="1188" r:id="rId1536"/>
    <p:sldId id="477" r:id="rId1537"/>
    <p:sldId id="478" r:id="rId1538"/>
    <p:sldId id="479" r:id="rId1539"/>
    <p:sldId id="480" r:id="rId1540"/>
    <p:sldId id="1189" r:id="rId1541"/>
    <p:sldId id="1190" r:id="rId1542"/>
    <p:sldId id="1191" r:id="rId1543"/>
    <p:sldId id="1192" r:id="rId1544"/>
    <p:sldId id="516" r:id="rId1545"/>
    <p:sldId id="504" r:id="rId1546"/>
    <p:sldId id="505" r:id="rId1547"/>
    <p:sldId id="506" r:id="rId1548"/>
    <p:sldId id="518" r:id="rId1549"/>
    <p:sldId id="693" r:id="rId1550"/>
    <p:sldId id="694" r:id="rId1551"/>
    <p:sldId id="695" r:id="rId1552"/>
    <p:sldId id="696" r:id="rId1553"/>
    <p:sldId id="697" r:id="rId1554"/>
    <p:sldId id="698" r:id="rId1555"/>
    <p:sldId id="1100" r:id="rId1556"/>
    <p:sldId id="1101" r:id="rId1557"/>
    <p:sldId id="1102" r:id="rId1558"/>
    <p:sldId id="1103" r:id="rId1559"/>
    <p:sldId id="1104" r:id="rId1560"/>
    <p:sldId id="1162" r:id="rId1561"/>
    <p:sldId id="1163" r:id="rId1562"/>
    <p:sldId id="1164" r:id="rId1563"/>
    <p:sldId id="1167" r:id="rId1564"/>
    <p:sldId id="1165" r:id="rId1565"/>
    <p:sldId id="1168" r:id="rId1566"/>
    <p:sldId id="1166" r:id="rId1567"/>
    <p:sldId id="1169" r:id="rId1568"/>
    <p:sldId id="582" r:id="rId1569"/>
    <p:sldId id="583" r:id="rId1570"/>
    <p:sldId id="584" r:id="rId1571"/>
    <p:sldId id="585" r:id="rId1572"/>
    <p:sldId id="586" r:id="rId1573"/>
    <p:sldId id="1151" r:id="rId1574"/>
    <p:sldId id="1152" r:id="rId1575"/>
    <p:sldId id="1153" r:id="rId1576"/>
    <p:sldId id="1154" r:id="rId1577"/>
    <p:sldId id="1155" r:id="rId1578"/>
    <p:sldId id="1161" r:id="rId1579"/>
    <p:sldId id="1156" r:id="rId1580"/>
    <p:sldId id="1157" r:id="rId1581"/>
    <p:sldId id="1158" r:id="rId1582"/>
    <p:sldId id="1159" r:id="rId1583"/>
    <p:sldId id="1160" r:id="rId1584"/>
    <p:sldId id="1146" r:id="rId1585"/>
    <p:sldId id="1147" r:id="rId1586"/>
    <p:sldId id="1148" r:id="rId1587"/>
    <p:sldId id="1149" r:id="rId1588"/>
    <p:sldId id="1150" r:id="rId1589"/>
    <p:sldId id="1133" r:id="rId1590"/>
    <p:sldId id="1134" r:id="rId1591"/>
    <p:sldId id="1135" r:id="rId1592"/>
    <p:sldId id="1136" r:id="rId1593"/>
    <p:sldId id="1137" r:id="rId1594"/>
    <p:sldId id="1121" r:id="rId1595"/>
    <p:sldId id="1122" r:id="rId1596"/>
    <p:sldId id="1123" r:id="rId1597"/>
    <p:sldId id="1124" r:id="rId1598"/>
    <p:sldId id="541" r:id="rId1599"/>
    <p:sldId id="542" r:id="rId1600"/>
    <p:sldId id="543" r:id="rId1601"/>
    <p:sldId id="544" r:id="rId1602"/>
    <p:sldId id="545" r:id="rId1603"/>
    <p:sldId id="1105" r:id="rId1604"/>
    <p:sldId id="1106" r:id="rId1605"/>
    <p:sldId id="1107" r:id="rId1606"/>
    <p:sldId id="1108" r:id="rId1607"/>
    <p:sldId id="1109" r:id="rId1608"/>
    <p:sldId id="1082" r:id="rId1609"/>
    <p:sldId id="1083" r:id="rId1610"/>
    <p:sldId id="1084" r:id="rId1611"/>
    <p:sldId id="1085" r:id="rId1612"/>
    <p:sldId id="1110" r:id="rId1613"/>
    <p:sldId id="1111" r:id="rId1614"/>
    <p:sldId id="1112" r:id="rId1615"/>
    <p:sldId id="1113" r:id="rId1616"/>
    <p:sldId id="1114" r:id="rId1617"/>
    <p:sldId id="1115" r:id="rId1618"/>
    <p:sldId id="501" r:id="rId1619"/>
    <p:sldId id="502" r:id="rId1620"/>
    <p:sldId id="503" r:id="rId1621"/>
    <p:sldId id="517" r:id="rId1622"/>
    <p:sldId id="345" r:id="rId1623"/>
    <p:sldId id="346" r:id="rId1624"/>
    <p:sldId id="347" r:id="rId1625"/>
    <p:sldId id="348" r:id="rId1626"/>
    <p:sldId id="1065" r:id="rId1627"/>
    <p:sldId id="1066" r:id="rId1628"/>
    <p:sldId id="1068" r:id="rId1629"/>
    <p:sldId id="1069" r:id="rId1630"/>
    <p:sldId id="1070" r:id="rId1631"/>
    <p:sldId id="1067" r:id="rId1632"/>
    <p:sldId id="1071" r:id="rId1633"/>
    <p:sldId id="1059" r:id="rId1634"/>
    <p:sldId id="1060" r:id="rId1635"/>
    <p:sldId id="1061" r:id="rId1636"/>
    <p:sldId id="1062" r:id="rId1637"/>
    <p:sldId id="1063" r:id="rId1638"/>
    <p:sldId id="1064" r:id="rId1639"/>
    <p:sldId id="898" r:id="rId1640"/>
    <p:sldId id="899" r:id="rId1641"/>
    <p:sldId id="900" r:id="rId1642"/>
    <p:sldId id="901" r:id="rId1643"/>
    <p:sldId id="902" r:id="rId1644"/>
    <p:sldId id="705" r:id="rId1645"/>
    <p:sldId id="706" r:id="rId1646"/>
    <p:sldId id="707" r:id="rId1647"/>
    <p:sldId id="708" r:id="rId1648"/>
    <p:sldId id="709" r:id="rId1649"/>
    <p:sldId id="792" r:id="rId1650"/>
    <p:sldId id="793" r:id="rId1651"/>
    <p:sldId id="794" r:id="rId1652"/>
    <p:sldId id="795" r:id="rId1653"/>
    <p:sldId id="796" r:id="rId1654"/>
    <p:sldId id="710" r:id="rId1655"/>
    <p:sldId id="711" r:id="rId1656"/>
    <p:sldId id="712" r:id="rId1657"/>
    <p:sldId id="713" r:id="rId1658"/>
    <p:sldId id="714" r:id="rId1659"/>
    <p:sldId id="565" r:id="rId1660"/>
    <p:sldId id="566" r:id="rId1661"/>
    <p:sldId id="567" r:id="rId1662"/>
    <p:sldId id="568" r:id="rId1663"/>
    <p:sldId id="569" r:id="rId1664"/>
    <p:sldId id="1007" r:id="rId1665"/>
    <p:sldId id="1008" r:id="rId1666"/>
    <p:sldId id="1009" r:id="rId1667"/>
    <p:sldId id="1010" r:id="rId1668"/>
    <p:sldId id="1011" r:id="rId1669"/>
    <p:sldId id="1018" r:id="rId1670"/>
    <p:sldId id="1019" r:id="rId1671"/>
    <p:sldId id="1020" r:id="rId1672"/>
    <p:sldId id="1021" r:id="rId1673"/>
    <p:sldId id="1022" r:id="rId1674"/>
    <p:sldId id="1023" r:id="rId1675"/>
    <p:sldId id="1024" r:id="rId1676"/>
    <p:sldId id="1025" r:id="rId1677"/>
    <p:sldId id="1026" r:id="rId1678"/>
    <p:sldId id="1027" r:id="rId1679"/>
    <p:sldId id="1035" r:id="rId1680"/>
    <p:sldId id="1036" r:id="rId1681"/>
    <p:sldId id="1037" r:id="rId1682"/>
    <p:sldId id="1038" r:id="rId1683"/>
    <p:sldId id="1039" r:id="rId1684"/>
    <p:sldId id="982" r:id="rId1685"/>
    <p:sldId id="983" r:id="rId1686"/>
    <p:sldId id="984" r:id="rId1687"/>
    <p:sldId id="985" r:id="rId1688"/>
    <p:sldId id="986" r:id="rId1689"/>
    <p:sldId id="987" r:id="rId1690"/>
    <p:sldId id="373" r:id="rId1691"/>
    <p:sldId id="374" r:id="rId1692"/>
    <p:sldId id="375" r:id="rId1693"/>
    <p:sldId id="937" r:id="rId1694"/>
    <p:sldId id="938" r:id="rId1695"/>
    <p:sldId id="939" r:id="rId1696"/>
    <p:sldId id="940" r:id="rId1697"/>
    <p:sldId id="941" r:id="rId1698"/>
    <p:sldId id="311" r:id="rId1699"/>
    <p:sldId id="312" r:id="rId1700"/>
    <p:sldId id="313" r:id="rId1701"/>
    <p:sldId id="955" r:id="rId1702"/>
    <p:sldId id="956" r:id="rId1703"/>
    <p:sldId id="957" r:id="rId1704"/>
    <p:sldId id="958" r:id="rId1705"/>
    <p:sldId id="959" r:id="rId1706"/>
    <p:sldId id="463" r:id="rId1707"/>
    <p:sldId id="464" r:id="rId1708"/>
    <p:sldId id="465" r:id="rId1709"/>
    <p:sldId id="466" r:id="rId1710"/>
    <p:sldId id="467" r:id="rId1711"/>
    <p:sldId id="960" r:id="rId1712"/>
    <p:sldId id="961" r:id="rId1713"/>
    <p:sldId id="962" r:id="rId1714"/>
    <p:sldId id="963" r:id="rId1715"/>
    <p:sldId id="964" r:id="rId1716"/>
    <p:sldId id="970" r:id="rId1717"/>
    <p:sldId id="971" r:id="rId1718"/>
    <p:sldId id="972" r:id="rId1719"/>
    <p:sldId id="973" r:id="rId1720"/>
    <p:sldId id="974" r:id="rId1721"/>
    <p:sldId id="494" r:id="rId1722"/>
    <p:sldId id="486" r:id="rId1723"/>
    <p:sldId id="487" r:id="rId1724"/>
    <p:sldId id="488" r:id="rId1725"/>
    <p:sldId id="778" r:id="rId1726"/>
    <p:sldId id="779" r:id="rId1727"/>
    <p:sldId id="780" r:id="rId1728"/>
    <p:sldId id="781" r:id="rId1729"/>
    <p:sldId id="782" r:id="rId1730"/>
    <p:sldId id="930" r:id="rId1731"/>
    <p:sldId id="931" r:id="rId1732"/>
    <p:sldId id="932" r:id="rId1733"/>
    <p:sldId id="933" r:id="rId1734"/>
    <p:sldId id="934" r:id="rId1735"/>
    <p:sldId id="935" r:id="rId1736"/>
    <p:sldId id="936" r:id="rId1737"/>
    <p:sldId id="656" r:id="rId1738"/>
    <p:sldId id="658" r:id="rId1739"/>
    <p:sldId id="929" r:id="rId1740"/>
    <p:sldId id="659" r:id="rId1741"/>
    <p:sldId id="660" r:id="rId1742"/>
    <p:sldId id="869" r:id="rId1743"/>
    <p:sldId id="870" r:id="rId1744"/>
    <p:sldId id="871" r:id="rId1745"/>
    <p:sldId id="872" r:id="rId1746"/>
    <p:sldId id="873" r:id="rId1747"/>
    <p:sldId id="874" r:id="rId1748"/>
    <p:sldId id="875" r:id="rId1749"/>
    <p:sldId id="876" r:id="rId1750"/>
    <p:sldId id="877" r:id="rId1751"/>
    <p:sldId id="878" r:id="rId1752"/>
    <p:sldId id="838" r:id="rId1753"/>
    <p:sldId id="839" r:id="rId1754"/>
    <p:sldId id="840" r:id="rId1755"/>
    <p:sldId id="841" r:id="rId1756"/>
    <p:sldId id="842" r:id="rId1757"/>
    <p:sldId id="833" r:id="rId1758"/>
    <p:sldId id="834" r:id="rId1759"/>
    <p:sldId id="835" r:id="rId1760"/>
    <p:sldId id="836" r:id="rId1761"/>
    <p:sldId id="837" r:id="rId1762"/>
    <p:sldId id="828" r:id="rId1763"/>
    <p:sldId id="829" r:id="rId1764"/>
    <p:sldId id="830" r:id="rId1765"/>
    <p:sldId id="831" r:id="rId1766"/>
    <p:sldId id="832" r:id="rId1767"/>
    <p:sldId id="797" r:id="rId1768"/>
    <p:sldId id="798" r:id="rId1769"/>
    <p:sldId id="799" r:id="rId1770"/>
    <p:sldId id="800" r:id="rId1771"/>
    <p:sldId id="801" r:id="rId1772"/>
    <p:sldId id="304" r:id="rId1773"/>
    <p:sldId id="305" r:id="rId1774"/>
    <p:sldId id="306" r:id="rId1775"/>
    <p:sldId id="307" r:id="rId1776"/>
    <p:sldId id="775" r:id="rId1777"/>
    <p:sldId id="783" r:id="rId1778"/>
    <p:sldId id="784" r:id="rId1779"/>
    <p:sldId id="785" r:id="rId1780"/>
    <p:sldId id="786" r:id="rId1781"/>
    <p:sldId id="650" r:id="rId1782"/>
    <p:sldId id="651" r:id="rId1783"/>
    <p:sldId id="655" r:id="rId1784"/>
    <p:sldId id="652" r:id="rId1785"/>
    <p:sldId id="728" r:id="rId1786"/>
    <p:sldId id="729" r:id="rId1787"/>
    <p:sldId id="653" r:id="rId1788"/>
    <p:sldId id="730" r:id="rId1789"/>
    <p:sldId id="731" r:id="rId1790"/>
    <p:sldId id="654" r:id="rId1791"/>
    <p:sldId id="732" r:id="rId1792"/>
    <p:sldId id="733" r:id="rId1793"/>
    <p:sldId id="757" r:id="rId1794"/>
    <p:sldId id="758" r:id="rId1795"/>
    <p:sldId id="759" r:id="rId1796"/>
    <p:sldId id="760" r:id="rId1797"/>
    <p:sldId id="761" r:id="rId1798"/>
    <p:sldId id="720" r:id="rId1799"/>
    <p:sldId id="721" r:id="rId1800"/>
    <p:sldId id="722" r:id="rId1801"/>
    <p:sldId id="723" r:id="rId1802"/>
    <p:sldId id="724" r:id="rId1803"/>
    <p:sldId id="725" r:id="rId1804"/>
    <p:sldId id="726" r:id="rId1805"/>
    <p:sldId id="727" r:id="rId1806"/>
    <p:sldId id="762" r:id="rId1807"/>
    <p:sldId id="763" r:id="rId1808"/>
    <p:sldId id="764" r:id="rId1809"/>
    <p:sldId id="765" r:id="rId1810"/>
    <p:sldId id="753" r:id="rId1811"/>
    <p:sldId id="754" r:id="rId1812"/>
    <p:sldId id="755" r:id="rId1813"/>
    <p:sldId id="756" r:id="rId1814"/>
    <p:sldId id="748" r:id="rId1815"/>
    <p:sldId id="749" r:id="rId1816"/>
    <p:sldId id="750" r:id="rId1817"/>
    <p:sldId id="751" r:id="rId1818"/>
    <p:sldId id="752" r:id="rId1819"/>
    <p:sldId id="420" r:id="rId1820"/>
    <p:sldId id="421" r:id="rId1821"/>
    <p:sldId id="422" r:id="rId1822"/>
    <p:sldId id="423" r:id="rId1823"/>
    <p:sldId id="424" r:id="rId1824"/>
    <p:sldId id="715" r:id="rId1825"/>
    <p:sldId id="716" r:id="rId1826"/>
    <p:sldId id="717" r:id="rId1827"/>
    <p:sldId id="718" r:id="rId1828"/>
    <p:sldId id="719" r:id="rId1829"/>
    <p:sldId id="680" r:id="rId1830"/>
    <p:sldId id="681" r:id="rId1831"/>
    <p:sldId id="682" r:id="rId1832"/>
    <p:sldId id="683" r:id="rId1833"/>
    <p:sldId id="531" r:id="rId1834"/>
    <p:sldId id="532" r:id="rId1835"/>
    <p:sldId id="533" r:id="rId1836"/>
    <p:sldId id="534" r:id="rId1837"/>
    <p:sldId id="535" r:id="rId1838"/>
    <p:sldId id="336" r:id="rId1839"/>
    <p:sldId id="337" r:id="rId1840"/>
    <p:sldId id="338" r:id="rId1841"/>
    <p:sldId id="339" r:id="rId1842"/>
    <p:sldId id="340" r:id="rId1843"/>
    <p:sldId id="473" r:id="rId1844"/>
    <p:sldId id="474" r:id="rId1845"/>
    <p:sldId id="475" r:id="rId1846"/>
    <p:sldId id="476" r:id="rId1847"/>
    <p:sldId id="481" r:id="rId1848"/>
    <p:sldId id="482" r:id="rId1849"/>
    <p:sldId id="483" r:id="rId1850"/>
    <p:sldId id="484" r:id="rId1851"/>
    <p:sldId id="485" r:id="rId1852"/>
    <p:sldId id="525" r:id="rId1853"/>
    <p:sldId id="526" r:id="rId1854"/>
    <p:sldId id="527" r:id="rId1855"/>
    <p:sldId id="528" r:id="rId1856"/>
    <p:sldId id="329" r:id="rId1857"/>
    <p:sldId id="330" r:id="rId1858"/>
    <p:sldId id="331" r:id="rId1859"/>
    <p:sldId id="332" r:id="rId1860"/>
    <p:sldId id="639" r:id="rId1861"/>
    <p:sldId id="640" r:id="rId1862"/>
    <p:sldId id="641" r:id="rId1863"/>
    <p:sldId id="642" r:id="rId1864"/>
    <p:sldId id="643" r:id="rId1865"/>
    <p:sldId id="644" r:id="rId1866"/>
    <p:sldId id="645" r:id="rId1867"/>
    <p:sldId id="625" r:id="rId1868"/>
    <p:sldId id="626" r:id="rId1869"/>
    <p:sldId id="627" r:id="rId1870"/>
    <p:sldId id="628" r:id="rId1871"/>
    <p:sldId id="629" r:id="rId1872"/>
    <p:sldId id="599" r:id="rId1873"/>
    <p:sldId id="600" r:id="rId1874"/>
    <p:sldId id="601" r:id="rId1875"/>
    <p:sldId id="602" r:id="rId1876"/>
    <p:sldId id="603" r:id="rId1877"/>
    <p:sldId id="263" r:id="rId1878"/>
    <p:sldId id="264" r:id="rId1879"/>
    <p:sldId id="265" r:id="rId1880"/>
    <p:sldId id="591" r:id="rId1881"/>
    <p:sldId id="592" r:id="rId1882"/>
    <p:sldId id="593" r:id="rId1883"/>
    <p:sldId id="594" r:id="rId1884"/>
    <p:sldId id="554" r:id="rId1885"/>
    <p:sldId id="555" r:id="rId1886"/>
    <p:sldId id="556" r:id="rId1887"/>
    <p:sldId id="557" r:id="rId1888"/>
    <p:sldId id="558" r:id="rId1889"/>
    <p:sldId id="559" r:id="rId1890"/>
    <p:sldId id="369" r:id="rId1891"/>
    <p:sldId id="370" r:id="rId1892"/>
    <p:sldId id="371" r:id="rId1893"/>
    <p:sldId id="372" r:id="rId1894"/>
    <p:sldId id="322" r:id="rId1895"/>
    <p:sldId id="323" r:id="rId1896"/>
    <p:sldId id="324" r:id="rId1897"/>
    <p:sldId id="399" r:id="rId1898"/>
    <p:sldId id="400" r:id="rId1899"/>
    <p:sldId id="401" r:id="rId1900"/>
    <p:sldId id="402" r:id="rId1901"/>
    <p:sldId id="403" r:id="rId1902"/>
    <p:sldId id="410" r:id="rId1903"/>
    <p:sldId id="411" r:id="rId1904"/>
    <p:sldId id="412" r:id="rId1905"/>
    <p:sldId id="413" r:id="rId1906"/>
    <p:sldId id="414" r:id="rId1907"/>
    <p:sldId id="270" r:id="rId1908"/>
    <p:sldId id="271" r:id="rId1909"/>
    <p:sldId id="272" r:id="rId1910"/>
    <p:sldId id="273" r:id="rId1911"/>
  </p:sldIdLst>
  <p:sldSz cx="15636875" cy="9144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సిలువలో ఆ సిలువలో" id="{418DDA86-1C67-4ADE-B224-2635952982CE}">
          <p14:sldIdLst>
            <p14:sldId id="1179"/>
            <p14:sldId id="1180"/>
            <p14:sldId id="3017"/>
            <p14:sldId id="3020"/>
            <p14:sldId id="3018"/>
            <p14:sldId id="3021"/>
            <p14:sldId id="3019"/>
            <p14:sldId id="3022"/>
          </p14:sldIdLst>
        </p14:section>
        <p14:section name="వెండి బంగారాల కన్న మిన్న అయినది" id="{862665A4-A90F-4A79-A4CD-FA9D522669FD}">
          <p14:sldIdLst>
            <p14:sldId id="3177"/>
            <p14:sldId id="3178"/>
            <p14:sldId id="3179"/>
            <p14:sldId id="3185"/>
            <p14:sldId id="3186"/>
            <p14:sldId id="3180"/>
            <p14:sldId id="3181"/>
            <p14:sldId id="3187"/>
          </p14:sldIdLst>
        </p14:section>
        <p14:section name="కృప కృప నీ కృప" id="{BB3D8630-EC9C-49D6-8B60-63B07F6C422D}">
          <p14:sldIdLst>
            <p14:sldId id="621"/>
            <p14:sldId id="2940"/>
            <p14:sldId id="2941"/>
            <p14:sldId id="2943"/>
            <p14:sldId id="2942"/>
            <p14:sldId id="2944"/>
          </p14:sldIdLst>
        </p14:section>
        <p14:section name="ఎవరూ సమీపించలేని" id="{D0D0877C-EA3C-4431-A735-6426420B6B68}">
          <p14:sldIdLst>
            <p14:sldId id="3284"/>
            <p14:sldId id="3285"/>
            <p14:sldId id="3286"/>
            <p14:sldId id="3289"/>
            <p14:sldId id="3287"/>
            <p14:sldId id="3290"/>
            <p14:sldId id="3288"/>
            <p14:sldId id="3291"/>
          </p14:sldIdLst>
        </p14:section>
        <p14:section name="నీ చేతితో నన్ను పట్టుకో - నీ ఆత్మతో నన్ను నడుపు" id="{6E693D03-5420-4049-AF8A-125AA666E8D5}">
          <p14:sldIdLst>
            <p14:sldId id="3088"/>
            <p14:sldId id="3089"/>
            <p14:sldId id="3090"/>
            <p14:sldId id="3110"/>
            <p14:sldId id="3091"/>
            <p14:sldId id="3111"/>
            <p14:sldId id="3092"/>
            <p14:sldId id="3112"/>
          </p14:sldIdLst>
        </p14:section>
        <p14:section name="Untitled Section" id="{F8C4FDE0-2447-4414-8EC1-37EB4B4D49A5}">
          <p14:sldIdLst>
            <p14:sldId id="1890"/>
          </p14:sldIdLst>
        </p14:section>
        <p14:section name="శృతిచేసి నే పాడనా స్తోత్ర గీతం" id="{DF4E920B-B6FE-4F6F-A885-99A28C58744F}">
          <p14:sldIdLst>
            <p14:sldId id="2985"/>
            <p14:sldId id="2986"/>
            <p14:sldId id="2987"/>
            <p14:sldId id="2989"/>
            <p14:sldId id="2988"/>
            <p14:sldId id="2990"/>
          </p14:sldIdLst>
        </p14:section>
        <p14:section name="దేవా నా దేవా – నీవే నా కాపరి" id="{640635DF-9E6D-440F-A1EB-9A295DDC0D20}">
          <p14:sldIdLst>
            <p14:sldId id="1125"/>
            <p14:sldId id="3201"/>
            <p14:sldId id="3202"/>
            <p14:sldId id="3204"/>
            <p14:sldId id="3203"/>
            <p14:sldId id="3205"/>
          </p14:sldIdLst>
        </p14:section>
        <p14:section name="నాలోని ప్రేమ నీదై యున్నది దేవా" id="{B01905E3-7FB7-4325-8764-6805FB718FEF}">
          <p14:sldIdLst>
            <p14:sldId id="2612"/>
            <p14:sldId id="2613"/>
            <p14:sldId id="2614"/>
            <p14:sldId id="2617"/>
            <p14:sldId id="2615"/>
            <p14:sldId id="2618"/>
            <p14:sldId id="2616"/>
            <p14:sldId id="2619"/>
          </p14:sldIdLst>
        </p14:section>
        <p14:section name="పావుర స్వరము వినబడుచున్నది" id="{76B47DC4-719D-40FA-8F24-186510AFB27F}">
          <p14:sldIdLst>
            <p14:sldId id="3278"/>
            <p14:sldId id="3279"/>
            <p14:sldId id="3280"/>
            <p14:sldId id="3282"/>
            <p14:sldId id="3281"/>
            <p14:sldId id="3283"/>
          </p14:sldIdLst>
        </p14:section>
        <p14:section name="అంతా నా మేలుకే – ఆరాధన యేసుకే" id="{682C5D6C-F137-4478-96AA-3853DC2EC40D}">
          <p14:sldIdLst>
            <p14:sldId id="2328"/>
            <p14:sldId id="2329"/>
            <p14:sldId id="2330"/>
            <p14:sldId id="2331"/>
            <p14:sldId id="2332"/>
            <p14:sldId id="2333"/>
            <p14:sldId id="2334"/>
            <p14:sldId id="2335"/>
            <p14:sldId id="2336"/>
            <p14:sldId id="2337"/>
            <p14:sldId id="2338"/>
            <p14:sldId id="2339"/>
          </p14:sldIdLst>
        </p14:section>
        <p14:section name="నడిపించు నా నావా నడి సంద్రమున దేవా" id="{A8B78FA3-8C0A-4FEA-9FA3-CB1418D5CD5A}">
          <p14:sldIdLst>
            <p14:sldId id="3267"/>
            <p14:sldId id="3268"/>
            <p14:sldId id="3269"/>
            <p14:sldId id="3274"/>
            <p14:sldId id="3273"/>
            <p14:sldId id="3275"/>
          </p14:sldIdLst>
        </p14:section>
        <p14:section name="స్తుతి ఘనమహిమంతయు" id="{45EB9520-1759-44F1-A925-EE845C4753A4}">
          <p14:sldIdLst>
            <p14:sldId id="3261"/>
            <p14:sldId id="3262"/>
            <p14:sldId id="3263"/>
            <p14:sldId id="3276"/>
            <p14:sldId id="3264"/>
            <p14:sldId id="3277"/>
          </p14:sldIdLst>
        </p14:section>
        <p14:section name="జీవించు చున్నవాడా - సజీవుడవైన దేవా" id="{DC46F209-6BD9-44A6-9EEB-259A9FC7C078}">
          <p14:sldIdLst>
            <p14:sldId id="3255"/>
            <p14:sldId id="3256"/>
            <p14:sldId id="3257"/>
            <p14:sldId id="3259"/>
            <p14:sldId id="3258"/>
            <p14:sldId id="3260"/>
          </p14:sldIdLst>
        </p14:section>
        <p14:section name="హల్లెలూయ పాటలు పాడి స్తుతించెదం" id="{992986F5-1047-48DC-B076-2A2BE2B8D3AD}">
          <p14:sldIdLst>
            <p14:sldId id="3249"/>
            <p14:sldId id="3250"/>
            <p14:sldId id="3251"/>
            <p14:sldId id="3253"/>
            <p14:sldId id="3252"/>
            <p14:sldId id="3254"/>
          </p14:sldIdLst>
        </p14:section>
        <p14:section name="ఇదే అనుకూల సమయము" id="{B2CDCFAC-0017-4BDD-9C26-E699DAA5721F}">
          <p14:sldIdLst>
            <p14:sldId id="3243"/>
            <p14:sldId id="3244"/>
            <p14:sldId id="3245"/>
            <p14:sldId id="3247"/>
            <p14:sldId id="3246"/>
            <p14:sldId id="3248"/>
          </p14:sldIdLst>
        </p14:section>
        <p14:section name="ఎందుకో నన్ను నీవు ఎన్నుకున్నావు" id="{20EB8ABB-84FB-469A-8E4B-A6E81F16CC10}">
          <p14:sldIdLst>
            <p14:sldId id="3237"/>
            <p14:sldId id="3238"/>
            <p14:sldId id="3239"/>
            <p14:sldId id="3241"/>
            <p14:sldId id="3240"/>
            <p14:sldId id="3242"/>
          </p14:sldIdLst>
        </p14:section>
        <p14:section name="మహిమ నీకే ప్రభు ఘనత నీకే ప్రభు" id="{30976D53-0267-43CE-8754-92B29B80D7E6}">
          <p14:sldIdLst>
            <p14:sldId id="3230"/>
            <p14:sldId id="3231"/>
            <p14:sldId id="3232"/>
            <p14:sldId id="3234"/>
            <p14:sldId id="3235"/>
            <p14:sldId id="3233"/>
            <p14:sldId id="3236"/>
          </p14:sldIdLst>
        </p14:section>
        <p14:section name="ప్రియుడా నీ ప్రేమా పాదముల్ చేరితే" id="{A77A4608-46F8-4FD4-853E-13C646F79BA1}">
          <p14:sldIdLst>
            <p14:sldId id="3224"/>
            <p14:sldId id="3225"/>
            <p14:sldId id="3226"/>
            <p14:sldId id="3228"/>
            <p14:sldId id="3227"/>
            <p14:sldId id="3229"/>
          </p14:sldIdLst>
        </p14:section>
        <p14:section name="ఎందుకో నన్నింతగా నీవు ప్రేమించితివో దేవా" id="{B46578EA-A2B8-41E8-95C5-87002D93E544}">
          <p14:sldIdLst>
            <p14:sldId id="3206"/>
            <p14:sldId id="3207"/>
            <p14:sldId id="3208"/>
            <p14:sldId id="3219"/>
            <p14:sldId id="3209"/>
            <p14:sldId id="3220"/>
            <p14:sldId id="3216"/>
            <p14:sldId id="3221"/>
            <p14:sldId id="3217"/>
            <p14:sldId id="3222"/>
            <p14:sldId id="3218"/>
            <p14:sldId id="3223"/>
          </p14:sldIdLst>
        </p14:section>
        <p14:section name="యెహోవా నా కాపరి – యెహోవా నా ఊపిరి" id="{FE35FA6A-F23B-4C58-96D9-FB94275FFFD8}">
          <p14:sldIdLst>
            <p14:sldId id="2240"/>
            <p14:sldId id="2241"/>
            <p14:sldId id="2295"/>
            <p14:sldId id="2299"/>
            <p14:sldId id="2296"/>
            <p14:sldId id="2300"/>
            <p14:sldId id="2297"/>
            <p14:sldId id="2301"/>
            <p14:sldId id="2298"/>
            <p14:sldId id="2302"/>
          </p14:sldIdLst>
        </p14:section>
        <p14:section name="స్తుతి సింహాసనాసీనుడా" id="{FFF6FDBA-BC2E-4ECF-AE2A-B1700B82D21C}">
          <p14:sldIdLst>
            <p14:sldId id="2588"/>
            <p14:sldId id="2589"/>
            <p14:sldId id="2590"/>
            <p14:sldId id="2591"/>
            <p14:sldId id="2592"/>
            <p14:sldId id="2593"/>
            <p14:sldId id="2594"/>
            <p14:sldId id="2595"/>
          </p14:sldIdLst>
        </p14:section>
        <p14:section name="సద్గుణ శీలుడా నీవే పూజ్యుడవు" id="{D285CDA4-3C91-48D1-A4D0-07CFA80C405E}">
          <p14:sldIdLst>
            <p14:sldId id="2682"/>
            <p14:sldId id="2683"/>
            <p14:sldId id="2684"/>
            <p14:sldId id="2690"/>
            <p14:sldId id="2688"/>
            <p14:sldId id="2691"/>
            <p14:sldId id="2689"/>
            <p14:sldId id="2692"/>
          </p14:sldIdLst>
        </p14:section>
        <p14:section name="ఎన్నో ఎన్నో మేలులు చేసావయ్యా" id="{9BB9C81C-9CB3-4C7D-AAD1-685E4E68A442}">
          <p14:sldIdLst>
            <p14:sldId id="3188"/>
            <p14:sldId id="3189"/>
            <p14:sldId id="3190"/>
            <p14:sldId id="3196"/>
            <p14:sldId id="3199"/>
            <p14:sldId id="3197"/>
            <p14:sldId id="3198"/>
            <p14:sldId id="3200"/>
          </p14:sldIdLst>
        </p14:section>
        <p14:section name="ప్రేమించెదన్ అధికముగా" id="{C8FD14EE-1DDB-4FE8-9AA3-B29AA11A4305}">
          <p14:sldIdLst>
            <p14:sldId id="2411"/>
            <p14:sldId id="2412"/>
            <p14:sldId id="2413"/>
            <p14:sldId id="2414"/>
            <p14:sldId id="2423"/>
            <p14:sldId id="2424"/>
            <p14:sldId id="2421"/>
            <p14:sldId id="2425"/>
            <p14:sldId id="2426"/>
            <p14:sldId id="2422"/>
            <p14:sldId id="2427"/>
            <p14:sldId id="2428"/>
          </p14:sldIdLst>
        </p14:section>
        <p14:section name="రాజ జగమెరిగిన నా యేసు రాజా" id="{E1BF7710-3032-4E4E-A05E-F92A1885E136}">
          <p14:sldIdLst>
            <p14:sldId id="2262"/>
            <p14:sldId id="2263"/>
            <p14:sldId id="2270"/>
            <p14:sldId id="2273"/>
            <p14:sldId id="2271"/>
            <p14:sldId id="2274"/>
            <p14:sldId id="2272"/>
            <p14:sldId id="2275"/>
          </p14:sldIdLst>
        </p14:section>
        <p14:section name="నా ప్రాణమా నా అంతరంగమా" id="{16CD0FFC-3359-490F-B042-321C7F16E89B}">
          <p14:sldIdLst>
            <p14:sldId id="2779"/>
            <p14:sldId id="2780"/>
            <p14:sldId id="2781"/>
            <p14:sldId id="2805"/>
            <p14:sldId id="2788"/>
            <p14:sldId id="2806"/>
          </p14:sldIdLst>
        </p14:section>
        <p14:section name="స్తోత్రం చెల్లింతుము" id="{5937DF25-6F9D-4A75-8416-B3D5C15291AC}">
          <p14:sldIdLst>
            <p14:sldId id="942"/>
            <p14:sldId id="943"/>
            <p14:sldId id="3165"/>
            <p14:sldId id="3171"/>
            <p14:sldId id="3167"/>
            <p14:sldId id="3172"/>
            <p14:sldId id="3166"/>
            <p14:sldId id="3173"/>
            <p14:sldId id="3168"/>
            <p14:sldId id="3174"/>
            <p14:sldId id="3169"/>
            <p14:sldId id="3175"/>
            <p14:sldId id="3170"/>
            <p14:sldId id="3176"/>
          </p14:sldIdLst>
        </p14:section>
        <p14:section name="నమ్మకమైన దేవుడవైన" id="{680466B8-D6C9-4D35-99D4-2F3217ED3CF2}">
          <p14:sldIdLst>
            <p14:sldId id="3159"/>
            <p14:sldId id="3160"/>
            <p14:sldId id="3161"/>
            <p14:sldId id="3163"/>
            <p14:sldId id="3162"/>
            <p14:sldId id="3164"/>
          </p14:sldIdLst>
        </p14:section>
        <p14:section name="శాశ్వతమైనది నా యేసుని" id="{C419B501-DC99-423C-A875-976FCDB43F4B}">
          <p14:sldIdLst>
            <p14:sldId id="314"/>
            <p14:sldId id="316"/>
            <p14:sldId id="3143"/>
            <p14:sldId id="3141"/>
            <p14:sldId id="3144"/>
            <p14:sldId id="3142"/>
            <p14:sldId id="3145"/>
          </p14:sldIdLst>
        </p14:section>
        <p14:section name="ప్రార్థన శక్తి నాకు" id="{ADD447D3-E092-408A-828F-AB449FC5B279}">
          <p14:sldIdLst>
            <p14:sldId id="507"/>
            <p14:sldId id="3146"/>
            <p14:sldId id="3147"/>
            <p14:sldId id="3150"/>
            <p14:sldId id="3148"/>
            <p14:sldId id="3151"/>
            <p14:sldId id="3149"/>
            <p14:sldId id="3152"/>
          </p14:sldIdLst>
        </p14:section>
        <p14:section name="ఎడబాయని నీ కృప" id="{15C167CF-4221-48EE-9048-4E5650CD5AC0}">
          <p14:sldIdLst>
            <p14:sldId id="2340"/>
            <p14:sldId id="2341"/>
            <p14:sldId id="2372"/>
            <p14:sldId id="2373"/>
            <p14:sldId id="2379"/>
            <p14:sldId id="2374"/>
            <p14:sldId id="2376"/>
            <p14:sldId id="2380"/>
            <p14:sldId id="2377"/>
            <p14:sldId id="2378"/>
            <p14:sldId id="2381"/>
          </p14:sldIdLst>
        </p14:section>
        <p14:section name="భూమ్యాకాశములు" id="{B405E66A-593D-417B-96EC-ECE6A26A540D}">
          <p14:sldIdLst>
            <p14:sldId id="1050"/>
            <p14:sldId id="278"/>
            <p14:sldId id="3153"/>
            <p14:sldId id="3156"/>
            <p14:sldId id="3154"/>
            <p14:sldId id="3157"/>
            <p14:sldId id="3155"/>
            <p14:sldId id="3158"/>
          </p14:sldIdLst>
        </p14:section>
        <p14:section name="పాడెద స్తుతి గానము - కొనియాడెద నీ నామము (2)" id="{E069DBCC-90BB-4C3F-8E06-C3193320E372}">
          <p14:sldIdLst>
            <p14:sldId id="2429"/>
            <p14:sldId id="2430"/>
            <p14:sldId id="2431"/>
            <p14:sldId id="3130"/>
            <p14:sldId id="2441"/>
            <p14:sldId id="3131"/>
          </p14:sldIdLst>
        </p14:section>
        <p14:section name="అల్ఫా ఒమేగా అయినా మహిమాన్వితుడా" id="{DF392E83-5F8D-4A9C-81B7-ABCDEA355225}">
          <p14:sldIdLst>
            <p14:sldId id="2106"/>
            <p14:sldId id="843"/>
            <p14:sldId id="3132"/>
            <p14:sldId id="3134"/>
            <p14:sldId id="3133"/>
            <p14:sldId id="3135"/>
          </p14:sldIdLst>
        </p14:section>
        <p14:section name="మహోన్నతుడా నీ కృపలో నేను నివసించుట" id="{87F030DA-ABE5-45D1-9C5E-1C43D72DC447}">
          <p14:sldIdLst>
            <p14:sldId id="812"/>
            <p14:sldId id="813"/>
            <p14:sldId id="814"/>
            <p14:sldId id="3138"/>
            <p14:sldId id="3136"/>
            <p14:sldId id="3139"/>
            <p14:sldId id="3137"/>
            <p14:sldId id="3140"/>
          </p14:sldIdLst>
        </p14:section>
        <p14:section name="నిజమైన ద్రాక్షావల్లి నీవే" id="{98178EE5-C468-411E-B10A-1216BE157A08}">
          <p14:sldIdLst>
            <p14:sldId id="884"/>
            <p14:sldId id="885"/>
            <p14:sldId id="886"/>
            <p14:sldId id="1673"/>
            <p14:sldId id="1671"/>
            <p14:sldId id="1674"/>
            <p14:sldId id="1672"/>
            <p14:sldId id="1675"/>
          </p14:sldIdLst>
        </p14:section>
        <p14:section name="నీతో గడిపే ప్రతి క్షణము" id="{13DE352E-FB27-4607-A505-9B4590A1BCDB}">
          <p14:sldIdLst>
            <p14:sldId id="2110"/>
            <p14:sldId id="1644"/>
            <p14:sldId id="2807"/>
            <p14:sldId id="2809"/>
            <p14:sldId id="2808"/>
            <p14:sldId id="2810"/>
          </p14:sldIdLst>
        </p14:section>
        <p14:section name="పాడెద నేనొక నూతన గీతం - పాడెద మనసారా" id="{BD02A768-77EA-4FD4-BD86-836C3B04C5B5}">
          <p14:sldIdLst>
            <p14:sldId id="2724"/>
            <p14:sldId id="2725"/>
            <p14:sldId id="2726"/>
            <p14:sldId id="2733"/>
            <p14:sldId id="2732"/>
            <p14:sldId id="2734"/>
          </p14:sldIdLst>
        </p14:section>
        <p14:section name="యేసయ్యా నా హృదయ స్పందన నీవే కదా (2)" id="{DF52AC9E-180D-4ACF-A81B-F4493C6C7FF4}">
          <p14:sldIdLst>
            <p14:sldId id="1077"/>
            <p14:sldId id="1078"/>
            <p14:sldId id="1079"/>
            <p14:sldId id="1518"/>
            <p14:sldId id="1080"/>
            <p14:sldId id="1519"/>
            <p14:sldId id="1081"/>
            <p14:sldId id="1520"/>
          </p14:sldIdLst>
        </p14:section>
        <p14:section name="ఎవరు నన్ను చేయి విడచినన్‌" id="{303CED0E-8C33-406A-BBA4-D4DBA7ECF168}">
          <p14:sldIdLst>
            <p14:sldId id="3113"/>
            <p14:sldId id="3114"/>
            <p14:sldId id="3115"/>
            <p14:sldId id="3126"/>
            <p14:sldId id="3123"/>
            <p14:sldId id="3127"/>
            <p14:sldId id="3124"/>
            <p14:sldId id="3128"/>
            <p14:sldId id="3125"/>
            <p14:sldId id="3129"/>
          </p14:sldIdLst>
        </p14:section>
        <p14:section name="నిన్నే నిన్నే నే కొలుతునయ్యా" id="{62FBDF39-72EC-49D8-A950-0B5087E3F05D}">
          <p14:sldIdLst>
            <p14:sldId id="2401"/>
            <p14:sldId id="2402"/>
            <p14:sldId id="2403"/>
            <p14:sldId id="2407"/>
            <p14:sldId id="2404"/>
            <p14:sldId id="2408"/>
            <p14:sldId id="2405"/>
            <p14:sldId id="2409"/>
            <p14:sldId id="2406"/>
            <p14:sldId id="2410"/>
          </p14:sldIdLst>
        </p14:section>
        <p14:section name="యూదా స్తుతి గోత్రపు సింహమా" id="{33F9B25E-64CC-4CA9-8B23-980758A14084}">
          <p14:sldIdLst>
            <p14:sldId id="2164"/>
            <p14:sldId id="2165"/>
            <p14:sldId id="2166"/>
            <p14:sldId id="2171"/>
            <p14:sldId id="2169"/>
            <p14:sldId id="2172"/>
            <p14:sldId id="2170"/>
            <p14:sldId id="2173"/>
          </p14:sldIdLst>
        </p14:section>
        <p14:section name="శాశ్వతమైనది నీవు నాయెడ చూపిన కృప" id="{090E5C74-9C97-41EC-974E-E443FA34F9AD}">
          <p14:sldIdLst>
            <p14:sldId id="3102"/>
            <p14:sldId id="3103"/>
            <p14:sldId id="3104"/>
            <p14:sldId id="3107"/>
            <p14:sldId id="3105"/>
            <p14:sldId id="3108"/>
            <p14:sldId id="3106"/>
            <p14:sldId id="3109"/>
          </p14:sldIdLst>
        </p14:section>
        <p14:section name="స్వస్థత పరచు యెహోవా నీవే" id="{F05FC8A0-3B62-4E83-88C9-30AC20357C17}">
          <p14:sldIdLst>
            <p14:sldId id="3096"/>
            <p14:sldId id="3097"/>
            <p14:sldId id="3098"/>
            <p14:sldId id="3100"/>
            <p14:sldId id="3099"/>
            <p14:sldId id="3101"/>
          </p14:sldIdLst>
        </p14:section>
        <p14:section name="స్తుతి గానమే పాడనా" id="{F201D35B-52E1-4C4B-A27B-F969C90427D5}">
          <p14:sldIdLst>
            <p14:sldId id="807"/>
            <p14:sldId id="2849"/>
            <p14:sldId id="2850"/>
            <p14:sldId id="2853"/>
            <p14:sldId id="2851"/>
            <p14:sldId id="2854"/>
            <p14:sldId id="2852"/>
            <p14:sldId id="2855"/>
          </p14:sldIdLst>
        </p14:section>
        <p14:section name="శాశ్వతమైనది యేసుని ప్రేమ - ఉన్నతమైనది నా యేసు పిలుపు" id="{DF9BF85C-2EF8-4ECB-9B90-474901F4D918}">
          <p14:sldIdLst>
            <p14:sldId id="3080"/>
            <p14:sldId id="3081"/>
            <p14:sldId id="3082"/>
            <p14:sldId id="3083"/>
            <p14:sldId id="3084"/>
            <p14:sldId id="3085"/>
            <p14:sldId id="3086"/>
            <p14:sldId id="3087"/>
          </p14:sldIdLst>
        </p14:section>
        <p14:section name="నీ కృప నాకు చాలును" id="{F8472F23-D547-4EE6-85E2-EB2974430A90}">
          <p14:sldIdLst>
            <p14:sldId id="2661"/>
            <p14:sldId id="2662"/>
            <p14:sldId id="2663"/>
            <p14:sldId id="2674"/>
            <p14:sldId id="2673"/>
            <p14:sldId id="2675"/>
          </p14:sldIdLst>
        </p14:section>
        <p14:section name="స్తుతులన్ గైకొనుమా" id="{9866A96F-0715-464F-9913-853A09FFF79D}">
          <p14:sldIdLst>
            <p14:sldId id="551"/>
            <p14:sldId id="3067"/>
            <p14:sldId id="3068"/>
            <p14:sldId id="3071"/>
            <p14:sldId id="3069"/>
            <p14:sldId id="3072"/>
            <p14:sldId id="3070"/>
            <p14:sldId id="3073"/>
          </p14:sldIdLst>
        </p14:section>
        <p14:section name="సన్నుతించెదను" id="{B9F8D58A-3105-41E7-A2AF-9C3543D00685}">
          <p14:sldIdLst>
            <p14:sldId id="2123"/>
            <p14:sldId id="2124"/>
            <p14:sldId id="1055"/>
            <p14:sldId id="3076"/>
            <p14:sldId id="3074"/>
            <p14:sldId id="3077"/>
            <p14:sldId id="3078"/>
            <p14:sldId id="3075"/>
          </p14:sldIdLst>
        </p14:section>
        <p14:section name="స్తుతి పాడుటకే బ్రతికించిన" id="{FC8FC722-6433-4295-8DD0-1B37E27B2B71}">
          <p14:sldIdLst>
            <p14:sldId id="2115"/>
            <p14:sldId id="2116"/>
            <p14:sldId id="2836"/>
            <p14:sldId id="2837"/>
            <p14:sldId id="2838"/>
            <p14:sldId id="2843"/>
            <p14:sldId id="2844"/>
            <p14:sldId id="2839"/>
            <p14:sldId id="2840"/>
            <p14:sldId id="2845"/>
            <p14:sldId id="2846"/>
            <p14:sldId id="2841"/>
            <p14:sldId id="2842"/>
            <p14:sldId id="2847"/>
            <p14:sldId id="2848"/>
          </p14:sldIdLst>
        </p14:section>
        <p14:section name="శాశ్వతమైన ప్రేమ" id="{57C4BDA6-9310-4A3F-A1A8-D3BCB4398B17}">
          <p14:sldIdLst>
            <p14:sldId id="2895"/>
            <p14:sldId id="2896"/>
            <p14:sldId id="2897"/>
            <p14:sldId id="2909"/>
            <p14:sldId id="2907"/>
            <p14:sldId id="2910"/>
            <p14:sldId id="2908"/>
            <p14:sldId id="2911"/>
          </p14:sldIdLst>
        </p14:section>
        <p14:section name="స్తుతి పాత్రుడా – స్తోత్రార్హుడా" id="{9A207616-D24F-4C27-988A-9E9FC712B9B0}">
          <p14:sldIdLst>
            <p14:sldId id="1090"/>
            <p14:sldId id="3041"/>
            <p14:sldId id="3042"/>
            <p14:sldId id="3044"/>
            <p14:sldId id="3043"/>
            <p14:sldId id="3045"/>
          </p14:sldIdLst>
        </p14:section>
        <p14:section name="తరతరాలలో యుగయుగాలలో జగజగాలలో" id="{1065741E-0381-4249-AC70-23714FC09278}">
          <p14:sldIdLst>
            <p14:sldId id="3033"/>
            <p14:sldId id="3034"/>
            <p14:sldId id="3046"/>
            <p14:sldId id="3049"/>
            <p14:sldId id="3047"/>
            <p14:sldId id="3050"/>
            <p14:sldId id="3048"/>
            <p14:sldId id="3051"/>
          </p14:sldIdLst>
        </p14:section>
        <p14:section name="కలవర పడి నే కొండల వైపు – నా… కన్నులెత్తుదునా?…" id="{0BF2EBDB-C9DD-4374-B213-9DD93370BF8A}">
          <p14:sldIdLst>
            <p14:sldId id="2863"/>
            <p14:sldId id="2864"/>
            <p14:sldId id="2869"/>
            <p14:sldId id="2870"/>
            <p14:sldId id="2872"/>
            <p14:sldId id="2873"/>
            <p14:sldId id="2871"/>
            <p14:sldId id="2874"/>
            <p14:sldId id="2875"/>
          </p14:sldIdLst>
        </p14:section>
        <p14:section name="నజరేయుడా నా యేసయ్య" id="{A82E1C64-73FF-47AE-AAB6-12622A1B7292}">
          <p14:sldIdLst>
            <p14:sldId id="1899"/>
            <p14:sldId id="1900"/>
            <p14:sldId id="1922"/>
            <p14:sldId id="1925"/>
            <p14:sldId id="1923"/>
            <p14:sldId id="1926"/>
            <p14:sldId id="1924"/>
            <p14:sldId id="1927"/>
          </p14:sldIdLst>
        </p14:section>
        <p14:section name="నా స్తుతి పాత్రుడా – నా యేసయ్యా" id="{DAB8C96D-9C81-4AF3-9A84-18DC8C4A8FDE}">
          <p14:sldIdLst>
            <p14:sldId id="688"/>
            <p14:sldId id="689"/>
            <p14:sldId id="690"/>
            <p14:sldId id="1623"/>
            <p14:sldId id="692"/>
            <p14:sldId id="1624"/>
            <p14:sldId id="691"/>
            <p14:sldId id="1625"/>
          </p14:sldIdLst>
        </p14:section>
        <p14:section name="నేనున్న స్థితిలోనే సంతృప్తిని కలిగించు" id="{4E4A43A0-CF3C-45AB-861E-608AF0A4F413}">
          <p14:sldIdLst>
            <p14:sldId id="1583"/>
            <p14:sldId id="2013"/>
            <p14:sldId id="2014"/>
            <p14:sldId id="3023"/>
            <p14:sldId id="2018"/>
            <p14:sldId id="3024"/>
            <p14:sldId id="2017"/>
            <p14:sldId id="3025"/>
          </p14:sldIdLst>
        </p14:section>
        <p14:section name="ఆనందం నీలోనే – ఆధారం నీవేగా" id="{88294210-A55C-434F-83BF-88EFDF3AFCE8}">
          <p14:sldIdLst>
            <p14:sldId id="802"/>
            <p14:sldId id="3026"/>
            <p14:sldId id="3027"/>
            <p14:sldId id="3030"/>
            <p14:sldId id="3028"/>
            <p14:sldId id="3031"/>
            <p14:sldId id="3029"/>
            <p14:sldId id="3032"/>
          </p14:sldIdLst>
        </p14:section>
        <p14:section name="నీ వాక్యమే నన్ను బ్రతికించెను" id="{2812814F-E58D-437C-94C1-2CFF8CA3E40A}">
          <p14:sldIdLst>
            <p14:sldId id="2467"/>
            <p14:sldId id="2468"/>
            <p14:sldId id="2469"/>
            <p14:sldId id="2472"/>
            <p14:sldId id="2470"/>
            <p14:sldId id="2473"/>
            <p14:sldId id="2471"/>
            <p14:sldId id="2474"/>
          </p14:sldIdLst>
        </p14:section>
        <p14:section name="నీవు చేసిన ఉపకారములకు" id="{562A09C3-879D-41A1-9E0F-4B4B9CF53C3C}">
          <p14:sldIdLst>
            <p14:sldId id="2012"/>
            <p14:sldId id="1563"/>
            <p14:sldId id="1564"/>
            <p14:sldId id="2023"/>
            <p14:sldId id="2021"/>
            <p14:sldId id="2024"/>
            <p14:sldId id="2022"/>
            <p14:sldId id="2025"/>
          </p14:sldIdLst>
        </p14:section>
        <p14:section name="గడచిన కాలము కృపలో మమ్ము - దాచిన దేవా నీకే స్తోత్రము" id="{9B5494FD-F6AE-419A-AF05-CFC35D43F149}">
          <p14:sldIdLst>
            <p14:sldId id="2457"/>
            <p14:sldId id="2458"/>
            <p14:sldId id="2463"/>
            <p14:sldId id="2465"/>
            <p14:sldId id="2464"/>
            <p14:sldId id="2466"/>
          </p14:sldIdLst>
        </p14:section>
        <p14:section name="హల్లెలూయ స్తుతి మహిమ" id="{1BA19CE2-3B26-4B92-BB1B-1253A12A7314}">
          <p14:sldIdLst>
            <p14:sldId id="2042"/>
            <p14:sldId id="2043"/>
            <p14:sldId id="2044"/>
            <p14:sldId id="2099"/>
            <p14:sldId id="2098"/>
            <p14:sldId id="2100"/>
          </p14:sldIdLst>
        </p14:section>
        <p14:section name="యేసయ్యా నిన్ను చూడాలని ఆశ" id="{238C9A75-48DD-4D23-8660-9F6FDE48B9FA}">
          <p14:sldIdLst>
            <p14:sldId id="3003"/>
            <p14:sldId id="3004"/>
            <p14:sldId id="3008"/>
            <p14:sldId id="3009"/>
            <p14:sldId id="3005"/>
            <p14:sldId id="3010"/>
            <p14:sldId id="3013"/>
            <p14:sldId id="3014"/>
            <p14:sldId id="3011"/>
            <p14:sldId id="3012"/>
            <p14:sldId id="3015"/>
            <p14:sldId id="3016"/>
          </p14:sldIdLst>
        </p14:section>
        <p14:section name="నా కొకరు ఉన్నారు నను" id="{CDC1D94A-72B3-440D-9402-6F7E859754D4}">
          <p14:sldIdLst>
            <p14:sldId id="2995"/>
            <p14:sldId id="2999"/>
            <p14:sldId id="3001"/>
            <p14:sldId id="3000"/>
            <p14:sldId id="3002"/>
          </p14:sldIdLst>
        </p14:section>
        <p14:section name="ఘనమైనవి నీ కార్యములు నా యెడల" id="{3478EFDF-88D4-43EE-9C97-BDA3D0403E0D}">
          <p14:sldIdLst>
            <p14:sldId id="283"/>
            <p14:sldId id="1983"/>
            <p14:sldId id="1984"/>
            <p14:sldId id="1987"/>
            <p14:sldId id="1985"/>
            <p14:sldId id="1988"/>
            <p14:sldId id="1986"/>
            <p14:sldId id="1989"/>
          </p14:sldIdLst>
        </p14:section>
        <p14:section name="స్తోత్రము స్తుతి స్తోత్రము" id="{0B9F480E-7967-4578-9E53-300EA85963BD}">
          <p14:sldIdLst>
            <p14:sldId id="521"/>
            <p14:sldId id="522"/>
            <p14:sldId id="523"/>
            <p14:sldId id="2993"/>
            <p14:sldId id="2992"/>
            <p14:sldId id="2994"/>
          </p14:sldIdLst>
        </p14:section>
        <p14:section name="ఎవరూ సమీపించలేని" id="{EC83C6F9-1B3D-4738-9571-9933A59904E8}">
          <p14:sldIdLst>
            <p14:sldId id="630"/>
            <p14:sldId id="631"/>
            <p14:sldId id="632"/>
            <p14:sldId id="633"/>
            <p14:sldId id="634"/>
          </p14:sldIdLst>
        </p14:section>
        <p14:section name="స్తుతియించెదా నీ నామం - దేవా అనుదినం" id="{81A5D987-7862-416A-A3D1-676883F3C3E7}">
          <p14:sldIdLst>
            <p14:sldId id="2596"/>
            <p14:sldId id="2597"/>
            <p14:sldId id="2598"/>
            <p14:sldId id="2599"/>
            <p14:sldId id="2600"/>
            <p14:sldId id="2601"/>
            <p14:sldId id="2602"/>
            <p14:sldId id="2603"/>
          </p14:sldIdLst>
        </p14:section>
        <p14:section name="నిరంతరం నీతోనే జీవించాలనే" id="{9F1E80E5-624E-4AC7-919F-CB7A547C5FD7}">
          <p14:sldIdLst>
            <p14:sldId id="1538"/>
            <p14:sldId id="1539"/>
            <p14:sldId id="1284"/>
            <p14:sldId id="1542"/>
            <p14:sldId id="1541"/>
            <p14:sldId id="1543"/>
            <p14:sldId id="1286"/>
            <p14:sldId id="1544"/>
          </p14:sldIdLst>
        </p14:section>
        <p14:section name="పరమున ఆలయం నిరతం నీవేగా" id="{FBA0264C-7BB5-4108-A83E-B90903365E41}">
          <p14:sldIdLst>
            <p14:sldId id="2957"/>
            <p14:sldId id="2958"/>
            <p14:sldId id="2959"/>
            <p14:sldId id="2969"/>
            <p14:sldId id="2970"/>
            <p14:sldId id="2960"/>
            <p14:sldId id="2961"/>
            <p14:sldId id="2971"/>
          </p14:sldIdLst>
        </p14:section>
        <p14:section name="నా ప్రాణమా నాలో నీవు" id="{D48BCB94-8424-4A70-ABE8-3B2E1C2A3700}">
          <p14:sldIdLst>
            <p14:sldId id="2972"/>
            <p14:sldId id="2973"/>
            <p14:sldId id="2974"/>
            <p14:sldId id="2980"/>
            <p14:sldId id="2983"/>
            <p14:sldId id="2981"/>
            <p14:sldId id="2982"/>
            <p14:sldId id="2984"/>
          </p14:sldIdLst>
        </p14:section>
        <p14:section name="నీవు చేసిన మేళ్లకు" id="{16275EE2-3757-4727-8042-3A2A0BE6211F}">
          <p14:sldIdLst>
            <p14:sldId id="1740"/>
            <p14:sldId id="1741"/>
            <p14:sldId id="1764"/>
            <p14:sldId id="1766"/>
            <p14:sldId id="1765"/>
            <p14:sldId id="1767"/>
          </p14:sldIdLst>
        </p14:section>
        <p14:section name="శాశ్వతమైనది నీవు నాయెడ చూపిన కృప" id="{C3DA1080-1155-4A68-885C-72A4E2A1BA37}">
          <p14:sldIdLst>
            <p14:sldId id="1859"/>
            <p14:sldId id="1816"/>
            <p14:sldId id="1817"/>
            <p14:sldId id="1851"/>
            <p14:sldId id="1856"/>
            <p14:sldId id="1852"/>
            <p14:sldId id="1853"/>
            <p14:sldId id="1857"/>
            <p14:sldId id="1854"/>
            <p14:sldId id="1855"/>
            <p14:sldId id="1858"/>
          </p14:sldIdLst>
        </p14:section>
        <p14:section name="నేనెందుకని నీ సొత్తుగా మారితిని" id="{E90F3F38-6B93-4A6F-BB2D-B25C26F3AD09}">
          <p14:sldIdLst>
            <p14:sldId id="2756"/>
            <p14:sldId id="2757"/>
            <p14:sldId id="2764"/>
            <p14:sldId id="2767"/>
            <p14:sldId id="2765"/>
            <p14:sldId id="2768"/>
            <p14:sldId id="2766"/>
            <p14:sldId id="2769"/>
          </p14:sldIdLst>
        </p14:section>
        <p14:section name="యేసయ్య నీ ప్రేమ నా సొంతము – నాలోన పలికిన స్తుతిగీతము" id="{C73EE881-78EA-4D37-9F75-16ECB485821F}">
          <p14:sldIdLst>
            <p14:sldId id="2912"/>
            <p14:sldId id="2913"/>
            <p14:sldId id="2914"/>
            <p14:sldId id="2920"/>
            <p14:sldId id="2923"/>
            <p14:sldId id="2921"/>
            <p14:sldId id="2922"/>
            <p14:sldId id="2924"/>
          </p14:sldIdLst>
        </p14:section>
        <p14:section name="ఆనంద యాత్ర" id="{BFFA19B3-67A5-42E5-9CDC-1FF040F47FCE}">
          <p14:sldIdLst>
            <p14:sldId id="1012"/>
            <p14:sldId id="1013"/>
            <p14:sldId id="2945"/>
            <p14:sldId id="2949"/>
            <p14:sldId id="2946"/>
            <p14:sldId id="2950"/>
            <p14:sldId id="2947"/>
            <p14:sldId id="2951"/>
            <p14:sldId id="2948"/>
            <p14:sldId id="2952"/>
          </p14:sldIdLst>
        </p14:section>
        <p14:section name="అపారమైనది నీ కృప" id="{909EA8E5-C389-4980-92B2-8A73B200C2DA}">
          <p14:sldIdLst>
            <p14:sldId id="449"/>
            <p14:sldId id="450"/>
            <p14:sldId id="2953"/>
            <p14:sldId id="2955"/>
            <p14:sldId id="2954"/>
            <p14:sldId id="2956"/>
          </p14:sldIdLst>
        </p14:section>
        <p14:section name="ఎవరు నా చేయి విడచిన" id="{D26C9931-2EB9-40DB-A454-2915076E022A}">
          <p14:sldIdLst>
            <p14:sldId id="2818"/>
            <p14:sldId id="2819"/>
            <p14:sldId id="2820"/>
            <p14:sldId id="2829"/>
            <p14:sldId id="2827"/>
            <p14:sldId id="2830"/>
            <p14:sldId id="2826"/>
            <p14:sldId id="2831"/>
            <p14:sldId id="2828"/>
            <p14:sldId id="2832"/>
          </p14:sldIdLst>
        </p14:section>
        <p14:section name="తల్లిలా లాలించును తండ్రిలా ప్రేమించును (2)" id="{C9A0E504-E9CA-41B0-83C0-4B9E8C4E5120}">
          <p14:sldIdLst>
            <p14:sldId id="2930"/>
            <p14:sldId id="2931"/>
            <p14:sldId id="2932"/>
            <p14:sldId id="2935"/>
            <p14:sldId id="2938"/>
            <p14:sldId id="2936"/>
            <p14:sldId id="2937"/>
            <p14:sldId id="2939"/>
          </p14:sldIdLst>
        </p14:section>
        <p14:section name="యెహోవా ఆలకించుము దేవా" id="{16BC8B2F-8B78-4D80-9813-A6A3927378AD}">
          <p14:sldIdLst>
            <p14:sldId id="256"/>
            <p14:sldId id="257"/>
            <p14:sldId id="2928"/>
            <p14:sldId id="258"/>
            <p14:sldId id="2929"/>
          </p14:sldIdLst>
        </p14:section>
        <p14:section name="జుంటి తేనె ధారల కన్నా" id="{AFCA1204-7402-494E-8847-B6100B4B8186}">
          <p14:sldIdLst>
            <p14:sldId id="604"/>
            <p14:sldId id="605"/>
            <p14:sldId id="606"/>
            <p14:sldId id="2925"/>
            <p14:sldId id="1535"/>
            <p14:sldId id="2926"/>
            <p14:sldId id="607"/>
            <p14:sldId id="2927"/>
          </p14:sldIdLst>
        </p14:section>
        <p14:section name="ఎన్ని తలచినా ఏది అడిగినా" id="{D097677F-ED21-4C49-ADBE-266929B4B897}">
          <p14:sldIdLst>
            <p14:sldId id="2693"/>
            <p14:sldId id="2694"/>
            <p14:sldId id="2695"/>
            <p14:sldId id="2705"/>
            <p14:sldId id="2701"/>
            <p14:sldId id="2706"/>
            <p14:sldId id="2704"/>
            <p14:sldId id="2707"/>
            <p14:sldId id="2703"/>
            <p14:sldId id="2708"/>
          </p14:sldIdLst>
        </p14:section>
        <p14:section name="సర్వ యుగములలో సజీవుడవు" id="{642AD8C4-42CE-4E5A-8265-76AD2F6D2228}">
          <p14:sldIdLst>
            <p14:sldId id="1736"/>
            <p14:sldId id="2220"/>
            <p14:sldId id="2221"/>
            <p14:sldId id="2224"/>
            <p14:sldId id="2222"/>
            <p14:sldId id="2225"/>
            <p14:sldId id="2223"/>
            <p14:sldId id="2226"/>
          </p14:sldIdLst>
        </p14:section>
        <p14:section name="యేసు రాజుగా వచ్చుచున్నాడు" id="{D17E547B-61C0-4088-B55A-11EDA5A5D853}">
          <p14:sldIdLst>
            <p14:sldId id="2876"/>
            <p14:sldId id="2877"/>
            <p14:sldId id="2885"/>
            <p14:sldId id="2890"/>
            <p14:sldId id="2886"/>
            <p14:sldId id="2891"/>
            <p14:sldId id="2887"/>
            <p14:sldId id="2892"/>
            <p14:sldId id="2888"/>
            <p14:sldId id="2893"/>
            <p14:sldId id="2889"/>
            <p14:sldId id="2894"/>
          </p14:sldIdLst>
        </p14:section>
        <p14:section name="నీతోనే ఉండుటయే" id="{F6784894-066A-433A-99F2-CC1D8360F5BC}">
          <p14:sldIdLst>
            <p14:sldId id="1733"/>
            <p14:sldId id="1734"/>
            <p14:sldId id="1774"/>
            <p14:sldId id="2834"/>
            <p14:sldId id="2833"/>
            <p14:sldId id="2835"/>
          </p14:sldIdLst>
        </p14:section>
        <p14:section name="ఎంత మంచి దేవుడవయ్యా" id="{8B054937-3716-4E55-A56C-3E88A030FD7A}">
          <p14:sldIdLst>
            <p14:sldId id="389"/>
            <p14:sldId id="2856"/>
            <p14:sldId id="2857"/>
            <p14:sldId id="2860"/>
            <p14:sldId id="2858"/>
            <p14:sldId id="2861"/>
            <p14:sldId id="2859"/>
            <p14:sldId id="2862"/>
          </p14:sldIdLst>
        </p14:section>
        <p14:section name="విన్నపములు వినువాడా" id="{0ECFCFA8-B58B-4B68-BFF8-BC7D7C507108}">
          <p14:sldIdLst>
            <p14:sldId id="1790"/>
            <p14:sldId id="2811"/>
            <p14:sldId id="2812"/>
            <p14:sldId id="2815"/>
            <p14:sldId id="2813"/>
            <p14:sldId id="2816"/>
            <p14:sldId id="2814"/>
            <p14:sldId id="2817"/>
          </p14:sldIdLst>
        </p14:section>
        <p14:section name="నీవుంటే నాకు చాలు యేసయ్యా" id="{BD4BC50E-13E7-420F-AC2D-8EE9B0B0248B}">
          <p14:sldIdLst>
            <p14:sldId id="684"/>
            <p14:sldId id="685"/>
            <p14:sldId id="1782"/>
            <p14:sldId id="1786"/>
            <p14:sldId id="1783"/>
            <p14:sldId id="1787"/>
            <p14:sldId id="1784"/>
            <p14:sldId id="1788"/>
            <p14:sldId id="1785"/>
            <p14:sldId id="1789"/>
          </p14:sldIdLst>
        </p14:section>
        <p14:section name="కృపలను తలంచుచు (2)" id="{409B7844-C354-4475-9775-CBA3BE723000}">
          <p14:sldIdLst>
            <p14:sldId id="860"/>
            <p14:sldId id="861"/>
            <p14:sldId id="862"/>
            <p14:sldId id="1354"/>
            <p14:sldId id="1001"/>
            <p14:sldId id="1355"/>
            <p14:sldId id="863"/>
            <p14:sldId id="1356"/>
          </p14:sldIdLst>
        </p14:section>
        <p14:section name="సుమధుర స్వరముల గానాలతో" id="{A1BCF170-E5D5-4E7E-AEDF-2B03115B3508}">
          <p14:sldIdLst>
            <p14:sldId id="1891"/>
            <p14:sldId id="1892"/>
            <p14:sldId id="1893"/>
            <p14:sldId id="1919"/>
            <p14:sldId id="1917"/>
            <p14:sldId id="1920"/>
            <p14:sldId id="1918"/>
            <p14:sldId id="1921"/>
          </p14:sldIdLst>
        </p14:section>
        <p14:section name="నిను స్తుతించినా చాలు" id="{691FF97C-4206-407E-9C54-2740B111675B}">
          <p14:sldIdLst>
            <p14:sldId id="2797"/>
            <p14:sldId id="2798"/>
            <p14:sldId id="2799"/>
            <p14:sldId id="2801"/>
            <p14:sldId id="2800"/>
            <p14:sldId id="2802"/>
          </p14:sldIdLst>
        </p14:section>
        <p14:section name="పూవుకింత పరిమళమా" id="{4A313229-38C7-4D99-A730-D7378FC05FAB}">
          <p14:sldIdLst>
            <p14:sldId id="2791"/>
            <p14:sldId id="2792"/>
            <p14:sldId id="2793"/>
            <p14:sldId id="2803"/>
            <p14:sldId id="2794"/>
            <p14:sldId id="2804"/>
          </p14:sldIdLst>
        </p14:section>
        <p14:section name="అన్ని నామముల కన్న పై నామము  యేసుని నామము" id="{60A9C632-7AAC-4052-84CE-9CA34287728B}">
          <p14:sldIdLst>
            <p14:sldId id="2770"/>
            <p14:sldId id="2771"/>
            <p14:sldId id="2772"/>
            <p14:sldId id="2774"/>
            <p14:sldId id="2775"/>
            <p14:sldId id="2776"/>
            <p14:sldId id="2773"/>
            <p14:sldId id="2777"/>
            <p14:sldId id="2778"/>
          </p14:sldIdLst>
        </p14:section>
        <p14:section name="సుగుణాల సంపన్నుడా" id="{FCB03F4B-C94C-4214-8994-1437E1F84680}">
          <p14:sldIdLst>
            <p14:sldId id="1683"/>
            <p14:sldId id="1684"/>
            <p14:sldId id="1691"/>
            <p14:sldId id="2181"/>
            <p14:sldId id="2179"/>
            <p14:sldId id="2182"/>
            <p14:sldId id="2180"/>
            <p14:sldId id="2183"/>
          </p14:sldIdLst>
        </p14:section>
        <p14:section name="(యేసు) రాజా నీ భవనములో" id="{06D8CB9B-4BDD-4095-9BC9-3141A96E464D}">
          <p14:sldIdLst>
            <p14:sldId id="1717"/>
            <p14:sldId id="2147"/>
            <p14:sldId id="2148"/>
            <p14:sldId id="2193"/>
            <p14:sldId id="2191"/>
            <p14:sldId id="2194"/>
            <p14:sldId id="2192"/>
            <p14:sldId id="2195"/>
          </p14:sldIdLst>
        </p14:section>
        <p14:section name="నమ్మదగిన వాడవు సహయుడవు యెసయ్యా" id="{ED64D46A-86EB-4953-879A-15A437B06D2A}">
          <p14:sldIdLst>
            <p14:sldId id="2746"/>
            <p14:sldId id="2747"/>
            <p14:sldId id="2748"/>
            <p14:sldId id="2754"/>
            <p14:sldId id="2755"/>
          </p14:sldIdLst>
        </p14:section>
        <p14:section name="యేసయ్యా.. నిన్నుచూడాలనీ" id="{B28FFC41-C7ED-4FF5-8F5C-D61391FF913F}">
          <p14:sldIdLst>
            <p14:sldId id="2735"/>
            <p14:sldId id="2736"/>
            <p14:sldId id="2737"/>
            <p14:sldId id="2741"/>
            <p14:sldId id="2744"/>
            <p14:sldId id="2742"/>
            <p14:sldId id="2743"/>
            <p14:sldId id="2745"/>
          </p14:sldIdLst>
        </p14:section>
        <p14:section name="నా స్తుతుల పైన నివసించువాడా" id="{088A9D3D-AA1B-43C1-B328-A5D6AF5F1721}">
          <p14:sldIdLst>
            <p14:sldId id="2709"/>
            <p14:sldId id="2710"/>
            <p14:sldId id="2711"/>
            <p14:sldId id="2721"/>
            <p14:sldId id="2719"/>
            <p14:sldId id="2722"/>
            <p14:sldId id="2720"/>
            <p14:sldId id="2723"/>
          </p14:sldIdLst>
        </p14:section>
        <p14:section name="స్తుతిపాత్రుడా స్తోత్రార్హుడా" id="{B5D48137-5C55-4C88-8154-358F59463237}">
          <p14:sldIdLst>
            <p14:sldId id="2676"/>
            <p14:sldId id="2677"/>
            <p14:sldId id="2678"/>
            <p14:sldId id="2680"/>
            <p14:sldId id="2679"/>
            <p14:sldId id="2681"/>
          </p14:sldIdLst>
        </p14:section>
        <p14:section name="కృపా క్షేమము నీ శాశ్వత జీవము" id="{B99B4F5F-4429-418C-B0F2-FB31D29C8291}">
          <p14:sldIdLst>
            <p14:sldId id="2642"/>
            <p14:sldId id="2643"/>
            <p14:sldId id="2644"/>
            <p14:sldId id="2653"/>
            <p14:sldId id="2658"/>
            <p14:sldId id="2654"/>
            <p14:sldId id="2655"/>
            <p14:sldId id="2659"/>
            <p14:sldId id="2656"/>
            <p14:sldId id="2657"/>
            <p14:sldId id="2660"/>
          </p14:sldIdLst>
        </p14:section>
        <p14:section name="యేసయ్యా నీ కృప నాకు చాలయ్యా" id="{6AC8585D-A4EA-41F0-991E-CD76537CE420}">
          <p14:sldIdLst>
            <p14:sldId id="2622"/>
            <p14:sldId id="2623"/>
            <p14:sldId id="2624"/>
            <p14:sldId id="2634"/>
            <p14:sldId id="2635"/>
            <p14:sldId id="2638"/>
            <p14:sldId id="2639"/>
            <p14:sldId id="2636"/>
            <p14:sldId id="2637"/>
            <p14:sldId id="2640"/>
            <p14:sldId id="2641"/>
          </p14:sldIdLst>
        </p14:section>
        <p14:section name="జుంటె తేనె ధారలకన్న యేసు నామమే మధురం" id="{73D33349-6A80-4BEB-B610-6601FF7A38FD}">
          <p14:sldIdLst>
            <p14:sldId id="2604"/>
            <p14:sldId id="2605"/>
            <p14:sldId id="2606"/>
            <p14:sldId id="2609"/>
            <p14:sldId id="2607"/>
            <p14:sldId id="2610"/>
            <p14:sldId id="2608"/>
            <p14:sldId id="2611"/>
          </p14:sldIdLst>
        </p14:section>
        <p14:section name="మాధుర్యమే నా ప్రభుతో జీవితం" id="{EC3AF9A7-328F-482C-B2F1-279C4EFD228C}">
          <p14:sldIdLst>
            <p14:sldId id="2573"/>
            <p14:sldId id="2574"/>
            <p14:sldId id="2575"/>
            <p14:sldId id="2584"/>
            <p14:sldId id="2581"/>
            <p14:sldId id="2585"/>
            <p14:sldId id="2582"/>
            <p14:sldId id="2586"/>
            <p14:sldId id="2583"/>
            <p14:sldId id="2587"/>
          </p14:sldIdLst>
        </p14:section>
        <p14:section name="చాలునయ్యా చాలునయ్యా - నీ కృప నాకు చాలునయ్యా (2)" id="{F155CD22-3607-4D28-A1F4-15EA6F160B84}">
          <p14:sldIdLst>
            <p14:sldId id="2556"/>
            <p14:sldId id="2557"/>
            <p14:sldId id="2567"/>
            <p14:sldId id="2568"/>
            <p14:sldId id="2569"/>
            <p14:sldId id="2570"/>
            <p14:sldId id="2571"/>
            <p14:sldId id="2572"/>
          </p14:sldIdLst>
        </p14:section>
        <p14:section name="నీతో సమమెవరు – నీలా ప్రేమించేదవరు" id="{F087D374-B0E1-4BA2-9C25-73A5FADF6E6E}">
          <p14:sldIdLst>
            <p14:sldId id="2540"/>
            <p14:sldId id="2541"/>
            <p14:sldId id="2542"/>
            <p14:sldId id="2548"/>
            <p14:sldId id="2549"/>
            <p14:sldId id="2550"/>
            <p14:sldId id="2551"/>
            <p14:sldId id="2552"/>
            <p14:sldId id="2553"/>
            <p14:sldId id="2554"/>
            <p14:sldId id="2555"/>
          </p14:sldIdLst>
        </p14:section>
        <p14:section name="నా దాగు చోటు నా ఆశ్రయము" id="{89601604-2F00-4EB6-B004-1515C9151B2B}">
          <p14:sldIdLst>
            <p14:sldId id="2524"/>
            <p14:sldId id="2525"/>
            <p14:sldId id="2526"/>
            <p14:sldId id="2537"/>
            <p14:sldId id="2535"/>
            <p14:sldId id="2538"/>
            <p14:sldId id="2536"/>
            <p14:sldId id="2539"/>
          </p14:sldIdLst>
        </p14:section>
        <p14:section name="ప్రేమే శాశ్వతమైన - పరిశుద్ధమైన పొదరిల్లు (2)" id="{8D948603-3B41-4700-BF1F-289CE0C2A291}">
          <p14:sldIdLst>
            <p14:sldId id="2508"/>
            <p14:sldId id="2509"/>
            <p14:sldId id="2510"/>
            <p14:sldId id="2516"/>
            <p14:sldId id="2517"/>
            <p14:sldId id="2518"/>
            <p14:sldId id="2519"/>
            <p14:sldId id="2520"/>
            <p14:sldId id="2521"/>
            <p14:sldId id="2522"/>
            <p14:sldId id="2523"/>
          </p14:sldIdLst>
        </p14:section>
        <p14:section name="మహోన్నతుడా మా దేవా - సహాయకుడా యెహోవా (2)" id="{1D13F46D-C018-4317-915D-415F31387AE0}">
          <p14:sldIdLst>
            <p14:sldId id="2489"/>
            <p14:sldId id="2490"/>
            <p14:sldId id="2491"/>
            <p14:sldId id="2505"/>
            <p14:sldId id="2492"/>
            <p14:sldId id="2506"/>
            <p14:sldId id="2493"/>
            <p14:sldId id="2507"/>
          </p14:sldIdLst>
        </p14:section>
        <p14:section name="బహు సౌందర్య సీయోనులో స్తుతిసింహాసనాసీనుడా" id="{E0FD6160-AC61-4390-877B-CA85A0CA012B}">
          <p14:sldIdLst>
            <p14:sldId id="2497"/>
            <p14:sldId id="2498"/>
            <p14:sldId id="2499"/>
            <p14:sldId id="2502"/>
            <p14:sldId id="2500"/>
            <p14:sldId id="2503"/>
            <p14:sldId id="2501"/>
            <p14:sldId id="2504"/>
          </p14:sldIdLst>
        </p14:section>
        <p14:section name="నిను స్తుతించినా చాలు నా బ్రతుకు దినములో" id="{6B755A36-4830-40D9-9FE1-00E41C577FE5}">
          <p14:sldIdLst>
            <p14:sldId id="2475"/>
            <p14:sldId id="2476"/>
            <p14:sldId id="2477"/>
            <p14:sldId id="2485"/>
            <p14:sldId id="2478"/>
            <p14:sldId id="2486"/>
            <p14:sldId id="2483"/>
            <p14:sldId id="2487"/>
            <p14:sldId id="2484"/>
            <p14:sldId id="2488"/>
          </p14:sldIdLst>
        </p14:section>
        <p14:section name="కృపామయుడా – నీలోనా (2)" id="{378C71E4-5F06-45B3-BA1D-3EE9DF45A4BC}">
          <p14:sldIdLst>
            <p14:sldId id="2446"/>
            <p14:sldId id="2447"/>
            <p14:sldId id="2448"/>
            <p14:sldId id="2455"/>
            <p14:sldId id="2454"/>
            <p14:sldId id="2456"/>
          </p14:sldIdLst>
        </p14:section>
        <p14:section name="నీ వాక్యమే నన్ను బ్రతికించెను" id="{1B82D69C-E7C0-4C58-8EF3-7948106EF0E0}">
          <p14:sldIdLst>
            <p14:sldId id="2386"/>
            <p14:sldId id="2387"/>
            <p14:sldId id="2388"/>
            <p14:sldId id="2398"/>
            <p14:sldId id="2389"/>
            <p14:sldId id="2399"/>
            <p14:sldId id="2397"/>
            <p14:sldId id="2400"/>
          </p14:sldIdLst>
        </p14:section>
        <p14:section name="స్తోత్రింతున్ మనసారా యేసు ప్రభో" id="{A830E2ED-6CFB-4274-8DEE-18056E393AE4}">
          <p14:sldIdLst>
            <p14:sldId id="1579"/>
            <p14:sldId id="2354"/>
            <p14:sldId id="2360"/>
            <p14:sldId id="2363"/>
            <p14:sldId id="2361"/>
            <p14:sldId id="2364"/>
            <p14:sldId id="2362"/>
            <p14:sldId id="2365"/>
          </p14:sldIdLst>
        </p14:section>
        <p14:section name="ఆధారం నీవేనయ్యా" id="{F2518F6C-24DC-4269-8BD9-F3792123E34D}">
          <p14:sldIdLst>
            <p14:sldId id="2348"/>
            <p14:sldId id="2349"/>
            <p14:sldId id="2366"/>
            <p14:sldId id="2369"/>
            <p14:sldId id="2367"/>
            <p14:sldId id="2370"/>
            <p14:sldId id="2368"/>
            <p14:sldId id="2371"/>
          </p14:sldIdLst>
        </p14:section>
        <p14:section name="కృపామయుడా నీలోనా" id="{A14B98E6-172D-4CA2-9D96-C06592A269EA}">
          <p14:sldIdLst>
            <p14:sldId id="1560"/>
            <p14:sldId id="1561"/>
            <p14:sldId id="2317"/>
            <p14:sldId id="2382"/>
            <p14:sldId id="2318"/>
            <p14:sldId id="2383"/>
            <p14:sldId id="1573"/>
            <p14:sldId id="2384"/>
            <p14:sldId id="1574"/>
            <p14:sldId id="2385"/>
          </p14:sldIdLst>
        </p14:section>
        <p14:section name="ఎడబాయని నీ కృప" id="{5DEACA8F-0A4E-482B-9DBE-E1EB38C1F35E}">
          <p14:sldIdLst>
            <p14:sldId id="1514"/>
            <p14:sldId id="1515"/>
            <p14:sldId id="2311"/>
            <p14:sldId id="2312"/>
            <p14:sldId id="2313"/>
            <p14:sldId id="2314"/>
            <p14:sldId id="2315"/>
            <p14:sldId id="2316"/>
          </p14:sldIdLst>
        </p14:section>
        <p14:section name="అత్యున్నత సింహాసనముపై ఆసీనుడా" id="{05ED7117-60B6-439E-A785-B814F82B2363}">
          <p14:sldIdLst>
            <p14:sldId id="2252"/>
            <p14:sldId id="2253"/>
            <p14:sldId id="2254"/>
            <p14:sldId id="2276"/>
            <p14:sldId id="2279"/>
            <p14:sldId id="2280"/>
            <p14:sldId id="2277"/>
            <p14:sldId id="2281"/>
            <p14:sldId id="2282"/>
            <p14:sldId id="2278"/>
            <p14:sldId id="2283"/>
            <p14:sldId id="2284"/>
          </p14:sldIdLst>
        </p14:section>
        <p14:section name="అల్ఫా ఓమేగయైన మహిమాన్వితుడా" id="{1FFF94BF-15F6-4CA5-B437-C40F6CEA9191}">
          <p14:sldIdLst>
            <p14:sldId id="1455"/>
            <p14:sldId id="1456"/>
            <p14:sldId id="2285"/>
            <p14:sldId id="2286"/>
            <p14:sldId id="2289"/>
            <p14:sldId id="2290"/>
            <p14:sldId id="2287"/>
            <p14:sldId id="2291"/>
            <p14:sldId id="2292"/>
            <p14:sldId id="2288"/>
            <p14:sldId id="2293"/>
            <p14:sldId id="2294"/>
          </p14:sldIdLst>
        </p14:section>
        <p14:section name="అతిపరిశుద్ధుడా స్తుతినైవేద్యము నీకే అర్పించి కీర్తింతును" id="{2151C7E8-2517-4CA3-934C-3C91D4B3AD35}">
          <p14:sldIdLst>
            <p14:sldId id="1752"/>
            <p14:sldId id="2233"/>
            <p14:sldId id="2234"/>
            <p14:sldId id="2237"/>
            <p14:sldId id="2235"/>
            <p14:sldId id="2238"/>
            <p14:sldId id="2236"/>
            <p14:sldId id="2239"/>
          </p14:sldIdLst>
        </p14:section>
        <p14:section name="నా జీవితాన కురిసెనే నీ కృపామృతం" id="{7EFD1F8D-A81B-44C4-8519-9BF2076D745F}">
          <p14:sldIdLst>
            <p14:sldId id="1744"/>
            <p14:sldId id="1745"/>
            <p14:sldId id="2227"/>
            <p14:sldId id="2230"/>
            <p14:sldId id="2228"/>
            <p14:sldId id="2231"/>
            <p14:sldId id="2229"/>
            <p14:sldId id="2232"/>
          </p14:sldIdLst>
        </p14:section>
        <p14:section name="నీతో నా జీవితం సంతోషమే" id="{4082EB25-DFF5-42D6-9B66-EA0025AD0F54}">
          <p14:sldIdLst>
            <p14:sldId id="2196"/>
            <p14:sldId id="2197"/>
            <p14:sldId id="2214"/>
            <p14:sldId id="2217"/>
            <p14:sldId id="2215"/>
            <p14:sldId id="2218"/>
            <p14:sldId id="2216"/>
            <p14:sldId id="2219"/>
          </p14:sldIdLst>
        </p14:section>
        <p14:section name="ఆనందం నీలోనే" id="{5D5BBE81-2C18-46B2-9B33-D20A4345E5A2}">
          <p14:sldIdLst>
            <p14:sldId id="2157"/>
            <p14:sldId id="2158"/>
            <p14:sldId id="2159"/>
            <p14:sldId id="2176"/>
            <p14:sldId id="2174"/>
            <p14:sldId id="2177"/>
            <p14:sldId id="2175"/>
            <p14:sldId id="2178"/>
          </p14:sldIdLst>
        </p14:section>
        <p14:section name="ఆరాధనకు యోగ్యుడా" id="{BD31DCEB-1335-4571-913C-206006C6D320}">
          <p14:sldIdLst>
            <p14:sldId id="1697"/>
            <p14:sldId id="1698"/>
            <p14:sldId id="1699"/>
            <p14:sldId id="2185"/>
            <p14:sldId id="2184"/>
            <p14:sldId id="2186"/>
          </p14:sldIdLst>
        </p14:section>
        <p14:section name="స్తుతిపాత్రుడా స్తోత్రార్హుడా" id="{BE319C74-E459-4649-9C17-557D77AF26D7}">
          <p14:sldIdLst>
            <p14:sldId id="2151"/>
            <p14:sldId id="2152"/>
            <p14:sldId id="2187"/>
            <p14:sldId id="2189"/>
            <p14:sldId id="2188"/>
            <p14:sldId id="2190"/>
          </p14:sldIdLst>
        </p14:section>
        <p14:section name="వందనం త్రియేకుడా" id="{98F8D5BB-7146-4D26-B8BD-CFEA5B53963B}">
          <p14:sldIdLst>
            <p14:sldId id="2071"/>
            <p14:sldId id="2072"/>
            <p14:sldId id="2073"/>
            <p14:sldId id="2078"/>
            <p14:sldId id="2076"/>
            <p14:sldId id="2079"/>
            <p14:sldId id="2077"/>
            <p14:sldId id="2080"/>
          </p14:sldIdLst>
        </p14:section>
        <p14:section name="శుభవేళ – స్తోత్రబలి" id="{A4F46171-C7A3-48B4-9D82-17AADA062C4A}">
          <p14:sldIdLst>
            <p14:sldId id="2055"/>
            <p14:sldId id="2621"/>
            <p14:sldId id="2056"/>
            <p14:sldId id="2057"/>
            <p14:sldId id="2089"/>
            <p14:sldId id="2086"/>
            <p14:sldId id="2090"/>
            <p14:sldId id="2087"/>
            <p14:sldId id="2091"/>
            <p14:sldId id="2088"/>
            <p14:sldId id="2092"/>
          </p14:sldIdLst>
        </p14:section>
        <p14:section name="శాశ్వతమైనది నా యేసుని ప్రేమ" id="{56C2B10C-1A13-4FE6-B740-5D1E4215F22C}">
          <p14:sldIdLst>
            <p14:sldId id="2047"/>
            <p14:sldId id="2048"/>
            <p14:sldId id="2049"/>
            <p14:sldId id="2095"/>
            <p14:sldId id="2093"/>
            <p14:sldId id="2096"/>
            <p14:sldId id="2094"/>
            <p14:sldId id="2097"/>
          </p14:sldIdLst>
        </p14:section>
        <p14:section name="రాజాధి రాజ రవి కోటి తేజ" id="{2984FD43-30AB-4A9D-A23B-26CD11F2C5CB}">
          <p14:sldIdLst>
            <p14:sldId id="429"/>
            <p14:sldId id="430"/>
            <p14:sldId id="1602"/>
            <p14:sldId id="2103"/>
            <p14:sldId id="2101"/>
            <p14:sldId id="2104"/>
            <p14:sldId id="2102"/>
            <p14:sldId id="2105"/>
          </p14:sldIdLst>
        </p14:section>
        <p14:section name="ఆధారం నీవేనయ్యా" id="{9E84A448-CB52-4B64-9603-AC42DCC4D311}">
          <p14:sldIdLst>
            <p14:sldId id="577"/>
            <p14:sldId id="578"/>
            <p14:sldId id="1990"/>
            <p14:sldId id="1995"/>
            <p14:sldId id="1993"/>
            <p14:sldId id="1996"/>
            <p14:sldId id="1994"/>
            <p14:sldId id="1997"/>
          </p14:sldIdLst>
        </p14:section>
        <p14:section name="నా ప్రాణమా నా అంతరంగమా" id="{DCE69963-875C-40DB-A989-11AD0362F906}">
          <p14:sldIdLst>
            <p14:sldId id="1958"/>
            <p14:sldId id="1959"/>
            <p14:sldId id="1960"/>
            <p14:sldId id="1976"/>
            <p14:sldId id="1962"/>
            <p14:sldId id="1977"/>
            <p14:sldId id="1964"/>
            <p14:sldId id="1978"/>
          </p14:sldIdLst>
        </p14:section>
        <p14:section name="నాలోని ప్రేమ నీదై ఉన్నది దేవా" id="{5DB6D7C0-382D-4598-AB24-DC2ECEF9942C}">
          <p14:sldIdLst>
            <p14:sldId id="1462"/>
            <p14:sldId id="1463"/>
            <p14:sldId id="1913"/>
            <p14:sldId id="1931"/>
            <p14:sldId id="1915"/>
            <p14:sldId id="1932"/>
          </p14:sldIdLst>
        </p14:section>
        <p14:section name="నీ ప్రేమ ఎంతో అపారము" id="{5D978B05-11DC-4ED9-9274-15151CA10682}">
          <p14:sldIdLst>
            <p14:sldId id="1875"/>
            <p14:sldId id="1876"/>
            <p14:sldId id="1877"/>
            <p14:sldId id="1888"/>
            <p14:sldId id="1879"/>
            <p14:sldId id="1889"/>
          </p14:sldIdLst>
        </p14:section>
        <p14:section name="ఆశ్చర్యకరుడు ఆలోచనకర్త" id="{4D100447-C535-4417-8513-35B6DDDED075}">
          <p14:sldIdLst>
            <p14:sldId id="490"/>
            <p14:sldId id="491"/>
            <p14:sldId id="1865"/>
            <p14:sldId id="1883"/>
            <p14:sldId id="1866"/>
            <p14:sldId id="1884"/>
          </p14:sldIdLst>
        </p14:section>
        <p14:section name="మహిమ ఘనతకు అర్హుడవు" id="{7235BB74-C14E-402B-8A9F-C777A0AA9A53}">
          <p14:sldIdLst>
            <p14:sldId id="1860"/>
            <p14:sldId id="1861"/>
            <p14:sldId id="1862"/>
            <p14:sldId id="1881"/>
            <p14:sldId id="1864"/>
            <p14:sldId id="1882"/>
          </p14:sldIdLst>
        </p14:section>
        <p14:section name="రాజా నీ సన్నిధిలోనే ఉంటానయ్య" id="{77C5C721-5D61-4ACB-B4DE-42F81CAFD2D5}">
          <p14:sldIdLst>
            <p14:sldId id="1799"/>
            <p14:sldId id="1800"/>
            <p14:sldId id="1826"/>
            <p14:sldId id="1801"/>
            <p14:sldId id="1827"/>
            <p14:sldId id="1832"/>
            <p14:sldId id="1833"/>
            <p14:sldId id="1828"/>
            <p14:sldId id="1829"/>
            <p14:sldId id="1834"/>
            <p14:sldId id="1835"/>
            <p14:sldId id="1830"/>
            <p14:sldId id="1831"/>
            <p14:sldId id="1836"/>
            <p14:sldId id="1837"/>
          </p14:sldIdLst>
        </p14:section>
        <p14:section name="జీవనదిని నా హృదయములో" id="{419FFEA1-6C6E-4625-A373-C238E90E5825}">
          <p14:sldIdLst>
            <p14:sldId id="1389"/>
            <p14:sldId id="1390"/>
            <p14:sldId id="1397"/>
            <p14:sldId id="1823"/>
            <p14:sldId id="1398"/>
            <p14:sldId id="1824"/>
            <p14:sldId id="1399"/>
            <p14:sldId id="1825"/>
          </p14:sldIdLst>
        </p14:section>
        <p14:section name="Untitled Section" id="{7A4E68C9-A3B7-4837-995F-6731DE6093C0}">
          <p14:sldIdLst>
            <p14:sldId id="1815"/>
          </p14:sldIdLst>
        </p14:section>
        <p14:section name="నీప్రేమ ఎంతో అపారము - వర్ణింపతరమా నా ప్రభు" id="{797C6329-ADA7-4307-8095-302AC2CC4DAF}">
          <p14:sldIdLst>
            <p14:sldId id="917"/>
            <p14:sldId id="918"/>
            <p14:sldId id="919"/>
            <p14:sldId id="1220"/>
            <p14:sldId id="920"/>
            <p14:sldId id="1221"/>
            <p14:sldId id="921"/>
            <p14:sldId id="1222"/>
          </p14:sldIdLst>
        </p14:section>
        <p14:section name="ఈ దినం సదా నా యేసుకే సొంతం" id="{D3CD05E8-BF5C-410D-A0D9-2DB6F3B794D3}">
          <p14:sldIdLst>
            <p14:sldId id="1746"/>
            <p14:sldId id="1467"/>
            <p14:sldId id="1760"/>
            <p14:sldId id="1762"/>
            <p14:sldId id="1761"/>
            <p14:sldId id="1763"/>
          </p14:sldIdLst>
        </p14:section>
        <p14:section name="ఇంత కాలం నీదు కృపలో" id="{508F5C8F-8C15-4BBD-961F-DF854C5545BD}">
          <p14:sldIdLst>
            <p14:sldId id="905"/>
            <p14:sldId id="904"/>
            <p14:sldId id="1768"/>
            <p14:sldId id="1771"/>
            <p14:sldId id="1769"/>
            <p14:sldId id="1772"/>
            <p14:sldId id="1770"/>
            <p14:sldId id="1773"/>
          </p14:sldIdLst>
        </p14:section>
        <p14:section name="స్తుతి పాడుటకే బ్రతికించిన" id="{FE21E27B-86B9-4A2D-AF59-EB0C1972AAD5}">
          <p14:sldIdLst>
            <p14:sldId id="1748"/>
            <p14:sldId id="1749"/>
            <p14:sldId id="1778"/>
            <p14:sldId id="1780"/>
            <p14:sldId id="1779"/>
            <p14:sldId id="1781"/>
          </p14:sldIdLst>
        </p14:section>
        <p14:section name="ఉత్సాహ గానము చేసెదము" id="{9BCBD63D-FAB8-4432-9C5E-C5B28181552D}">
          <p14:sldIdLst>
            <p14:sldId id="468"/>
            <p14:sldId id="469"/>
            <p14:sldId id="470"/>
            <p14:sldId id="1647"/>
            <p14:sldId id="472"/>
            <p14:sldId id="1648"/>
            <p14:sldId id="471"/>
            <p14:sldId id="1649"/>
          </p14:sldIdLst>
        </p14:section>
        <p14:section name="Untitled Section" id="{4179142F-5F9D-45EF-8397-D589863D04A4}">
          <p14:sldIdLst>
            <p14:sldId id="1732"/>
          </p14:sldIdLst>
        </p14:section>
        <p14:section name="ఆత్మస్వరూపుడా" id="{A62B8176-5A3A-4F22-AC23-EE692B3AA65A}">
          <p14:sldIdLst>
            <p14:sldId id="1718"/>
            <p14:sldId id="1719"/>
            <p14:sldId id="1726"/>
            <p14:sldId id="1729"/>
            <p14:sldId id="1727"/>
            <p14:sldId id="1730"/>
            <p14:sldId id="1728"/>
            <p14:sldId id="1731"/>
          </p14:sldIdLst>
        </p14:section>
        <p14:section name="మహామహిమతో నిండిన" id="{68208226-B131-4ABB-8A6C-38D539FEAD10}">
          <p14:sldIdLst>
            <p14:sldId id="274"/>
            <p14:sldId id="1704"/>
            <p14:sldId id="1705"/>
            <p14:sldId id="1708"/>
            <p14:sldId id="1706"/>
            <p14:sldId id="1709"/>
            <p14:sldId id="1707"/>
            <p14:sldId id="1710"/>
          </p14:sldIdLst>
        </p14:section>
        <p14:section name="శాశ్వతమైన ప్రేమ" id="{3C7A219C-4F71-4EB8-BE8B-EA18E681A677}">
          <p14:sldIdLst>
            <p14:sldId id="776"/>
            <p14:sldId id="777"/>
            <p14:sldId id="595"/>
            <p14:sldId id="1493"/>
            <p14:sldId id="596"/>
            <p14:sldId id="1494"/>
            <p14:sldId id="597"/>
            <p14:sldId id="1495"/>
          </p14:sldIdLst>
        </p14:section>
        <p14:section name="ఓ ప్రభువా… ఓ ప్రభువా…" id="{9386A378-31A6-4975-8FAD-9FDFE7185BD5}">
          <p14:sldIdLst>
            <p14:sldId id="1377"/>
            <p14:sldId id="1378"/>
            <p14:sldId id="1379"/>
            <p14:sldId id="1678"/>
            <p14:sldId id="1380"/>
            <p14:sldId id="1679"/>
            <p14:sldId id="1677"/>
            <p14:sldId id="1680"/>
          </p14:sldIdLst>
        </p14:section>
        <p14:section name="రాజ జగమెరిగిన" id="{75E1415C-61EE-48E7-8BCD-648BA85FE041}">
          <p14:sldIdLst>
            <p14:sldId id="992"/>
            <p14:sldId id="993"/>
            <p14:sldId id="994"/>
            <p14:sldId id="1661"/>
            <p14:sldId id="1659"/>
            <p14:sldId id="1662"/>
            <p14:sldId id="1660"/>
            <p14:sldId id="1663"/>
          </p14:sldIdLst>
        </p14:section>
        <p14:section name="పరిశుద్ధుడవై" id="{7207C752-0B06-43AA-BFA2-89A6B2AEB242}">
          <p14:sldIdLst>
            <p14:sldId id="453"/>
            <p14:sldId id="454"/>
            <p14:sldId id="1664"/>
            <p14:sldId id="1665"/>
            <p14:sldId id="1668"/>
            <p14:sldId id="1666"/>
            <p14:sldId id="1669"/>
            <p14:sldId id="1667"/>
            <p14:sldId id="1670"/>
          </p14:sldIdLst>
        </p14:section>
        <p14:section name="యేసయ్యా కనికరపూర్ణుడా" id="{A3CC447D-10A8-41D3-A28F-CFA3A11BBA45}">
          <p14:sldIdLst>
            <p14:sldId id="1639"/>
            <p14:sldId id="1640"/>
            <p14:sldId id="1641"/>
            <p14:sldId id="1656"/>
            <p14:sldId id="1643"/>
            <p14:sldId id="1657"/>
            <p14:sldId id="1645"/>
            <p14:sldId id="1658"/>
          </p14:sldIdLst>
        </p14:section>
        <p14:section name="ఆనందమే పరమానందమే" id="{43C5FC2D-A7AB-497E-B21B-C08B53610B96}">
          <p14:sldIdLst>
            <p14:sldId id="1631"/>
            <p14:sldId id="1632"/>
            <p14:sldId id="1633"/>
            <p14:sldId id="1653"/>
            <p14:sldId id="1635"/>
            <p14:sldId id="1654"/>
            <p14:sldId id="1637"/>
            <p14:sldId id="1655"/>
          </p14:sldIdLst>
        </p14:section>
        <p14:section name="నా జీవిత భాగస్వామివి" id="{FEA7C694-5E97-4C8C-AC5D-7D6ED90A795E}">
          <p14:sldIdLst>
            <p14:sldId id="299"/>
            <p14:sldId id="300"/>
            <p14:sldId id="301"/>
            <p14:sldId id="1650"/>
            <p14:sldId id="302"/>
            <p14:sldId id="1651"/>
            <p14:sldId id="303"/>
            <p14:sldId id="1652"/>
          </p14:sldIdLst>
        </p14:section>
        <p14:section name="యేసు రక్తము రక్తము రక్తము" id="{571FA7A8-50E9-4E67-8F2C-AADA12524A51}">
          <p14:sldIdLst>
            <p14:sldId id="852"/>
            <p14:sldId id="853"/>
            <p14:sldId id="854"/>
            <p14:sldId id="1626"/>
            <p14:sldId id="855"/>
            <p14:sldId id="1627"/>
            <p14:sldId id="856"/>
            <p14:sldId id="1628"/>
          </p14:sldIdLst>
        </p14:section>
        <p14:section name="కృపా సత్య సంపూర్ణుడా -1" id="{1746FFC7-DEE6-42D3-A53D-D7A6B22B713A}">
          <p14:sldIdLst>
            <p14:sldId id="1413"/>
            <p14:sldId id="1263"/>
            <p14:sldId id="1414"/>
            <p14:sldId id="1415"/>
            <p14:sldId id="1265"/>
            <p14:sldId id="1416"/>
            <p14:sldId id="1267"/>
            <p14:sldId id="1417"/>
          </p14:sldIdLst>
        </p14:section>
        <p14:section name="సర్వోన్నతుడా – నీవే నాకు ఆశ్రయదుర్గము (2)" id="{EF5BFA43-756D-4F56-8C77-13D052BC28F4}">
          <p14:sldIdLst>
            <p14:sldId id="1604"/>
            <p14:sldId id="1605"/>
            <p14:sldId id="1606"/>
            <p14:sldId id="1384"/>
            <p14:sldId id="1382"/>
            <p14:sldId id="1385"/>
            <p14:sldId id="1383"/>
            <p14:sldId id="1386"/>
          </p14:sldIdLst>
        </p14:section>
        <p14:section name="నీప్రేమ ఎంతో అపారము" id="{BDB7E7BE-B773-4B12-B685-770F6CDA8195}">
          <p14:sldIdLst>
            <p14:sldId id="611"/>
            <p14:sldId id="612"/>
            <p14:sldId id="613"/>
            <p14:sldId id="614"/>
            <p14:sldId id="615"/>
          </p14:sldIdLst>
        </p14:section>
        <p14:section name="ప్రాణేశ్వర – ప్రభు దైవకుమార" id="{5EC2CA41-7D06-4BA6-99CF-86BA1E77FA0E}">
          <p14:sldIdLst>
            <p14:sldId id="1328"/>
            <p14:sldId id="1592"/>
            <p14:sldId id="1593"/>
            <p14:sldId id="1595"/>
            <p14:sldId id="1594"/>
            <p14:sldId id="1596"/>
            <p14:sldId id="1337"/>
            <p14:sldId id="1597"/>
          </p14:sldIdLst>
        </p14:section>
        <p14:section name="జ్యోతిర్మయుడా నా ప్రాణ ప్రియుడా" id="{342F6791-A104-4A8E-B15E-798A545828D8}">
          <p14:sldIdLst>
            <p14:sldId id="1584"/>
            <p14:sldId id="1585"/>
            <p14:sldId id="1586"/>
            <p14:sldId id="1598"/>
            <p14:sldId id="1588"/>
            <p14:sldId id="1599"/>
            <p14:sldId id="1590"/>
            <p14:sldId id="1600"/>
          </p14:sldIdLst>
        </p14:section>
        <p14:section name="మహోన్నతుడా నా దేవా" id="{F944E395-413F-4B81-AF9E-E540783AE752}">
          <p14:sldIdLst>
            <p14:sldId id="546"/>
            <p14:sldId id="547"/>
            <p14:sldId id="548"/>
            <p14:sldId id="1532"/>
            <p14:sldId id="549"/>
            <p14:sldId id="1533"/>
            <p14:sldId id="550"/>
            <p14:sldId id="1534"/>
          </p14:sldIdLst>
        </p14:section>
        <p14:section name="ప్రాణేశ్వర – ప్రభు దైవకుమార" id="{34031485-6CAB-4191-8336-3E5C9A309F58}">
          <p14:sldIdLst>
            <p14:sldId id="1028"/>
            <p14:sldId id="1029"/>
            <p14:sldId id="1030"/>
            <p14:sldId id="1372"/>
            <p14:sldId id="1031"/>
            <p14:sldId id="1373"/>
            <p14:sldId id="1032"/>
            <p14:sldId id="1374"/>
            <p14:sldId id="1033"/>
            <p14:sldId id="1375"/>
            <p14:sldId id="1034"/>
            <p14:sldId id="1376"/>
          </p14:sldIdLst>
        </p14:section>
        <p14:section name="నమ్మదగిన వాడవు సహయుడవు యేసయ్య" id="{378A2534-9135-4796-BBDA-F99DBB809E01}">
          <p14:sldIdLst>
            <p14:sldId id="893"/>
            <p14:sldId id="894"/>
            <p14:sldId id="895"/>
            <p14:sldId id="1521"/>
            <p14:sldId id="896"/>
            <p14:sldId id="1522"/>
            <p14:sldId id="897"/>
            <p14:sldId id="1523"/>
          </p14:sldIdLst>
        </p14:section>
        <p14:section name="పాడెద నేనొక" id="{F6AEF026-7614-40EC-AC5D-C48272C86556}">
          <p14:sldIdLst>
            <p14:sldId id="742"/>
            <p14:sldId id="743"/>
            <p14:sldId id="744"/>
            <p14:sldId id="1516"/>
            <p14:sldId id="746"/>
            <p14:sldId id="1517"/>
          </p14:sldIdLst>
        </p14:section>
        <p14:section name="నా నీతి సూర్యుడా భువినేలు యేసయ్యా" id="{86B0076F-3A07-4BA9-B45B-588ADD0FCB00}">
          <p14:sldIdLst>
            <p14:sldId id="1477"/>
            <p14:sldId id="1478"/>
            <p14:sldId id="1479"/>
            <p14:sldId id="1484"/>
            <p14:sldId id="1487"/>
            <p14:sldId id="1480"/>
            <p14:sldId id="1485"/>
            <p14:sldId id="1488"/>
            <p14:sldId id="1482"/>
            <p14:sldId id="1486"/>
            <p14:sldId id="1489"/>
          </p14:sldIdLst>
        </p14:section>
        <p14:section name="సదాకాలము నీతో నేను" id="{DF153169-2905-43C2-9838-F9093BC7E4F2}">
          <p14:sldIdLst>
            <p14:sldId id="997"/>
            <p14:sldId id="998"/>
            <p14:sldId id="999"/>
            <p14:sldId id="1501"/>
            <p14:sldId id="1000"/>
            <p14:sldId id="1502"/>
          </p14:sldIdLst>
        </p14:section>
        <p14:section name="దేవా నీ ఆవరణము మా కెంతో శ్రేయస్కరము" id="{F8A0FB4E-9930-4A07-8B48-97423E9CA661}">
          <p14:sldIdLst>
            <p14:sldId id="1258"/>
            <p14:sldId id="1259"/>
            <p14:sldId id="1471"/>
            <p14:sldId id="1490"/>
            <p14:sldId id="1472"/>
            <p14:sldId id="1473"/>
            <p14:sldId id="1491"/>
            <p14:sldId id="1474"/>
            <p14:sldId id="1475"/>
            <p14:sldId id="1492"/>
            <p14:sldId id="1476"/>
          </p14:sldIdLst>
        </p14:section>
        <p14:section name="ఆత్మ స్వరూపుడా" id="{49F0519E-41AD-4DBB-9443-A231F5CCC0C8}">
          <p14:sldIdLst>
            <p14:sldId id="536"/>
            <p14:sldId id="537"/>
            <p14:sldId id="538"/>
            <p14:sldId id="1458"/>
            <p14:sldId id="539"/>
            <p14:sldId id="1460"/>
            <p14:sldId id="540"/>
            <p14:sldId id="1459"/>
          </p14:sldIdLst>
        </p14:section>
        <p14:section name="ప్రేమించుచున్నావా?" id="{DDE742FA-C101-43CF-A4B0-FB203203F507}">
          <p14:sldIdLst>
            <p14:sldId id="1447"/>
            <p14:sldId id="1448"/>
            <p14:sldId id="1449"/>
            <p14:sldId id="1450"/>
            <p14:sldId id="1451"/>
            <p14:sldId id="1452"/>
            <p14:sldId id="1453"/>
          </p14:sldIdLst>
        </p14:section>
        <p14:section name="మహాఘనుడవు మహోన్నతుడవు" id="{E990D141-5DA0-44C6-9CF3-5703151A5AD6}">
          <p14:sldIdLst>
            <p14:sldId id="1426"/>
            <p14:sldId id="1215"/>
            <p14:sldId id="1433"/>
            <p14:sldId id="1427"/>
            <p14:sldId id="1444"/>
            <p14:sldId id="1429"/>
            <p14:sldId id="1445"/>
            <p14:sldId id="1431"/>
            <p14:sldId id="1446"/>
          </p14:sldIdLst>
        </p14:section>
        <p14:section name="నీ కృప నిత్యముండును" id="{88F69481-58AC-4AA4-BDE4-5ED3EDA8D86E}">
          <p14:sldIdLst>
            <p14:sldId id="770"/>
            <p14:sldId id="771"/>
            <p14:sldId id="772"/>
            <p14:sldId id="1434"/>
            <p14:sldId id="773"/>
            <p14:sldId id="1435"/>
            <p14:sldId id="774"/>
            <p14:sldId id="1436"/>
          </p14:sldIdLst>
        </p14:section>
        <p14:section name="ఆశ్రయదుర్గమా – నా యేసయ్యా" id="{AD741EC6-963E-4B61-9CC3-D82BC363A7EA}">
          <p14:sldIdLst>
            <p14:sldId id="822"/>
            <p14:sldId id="823"/>
            <p14:sldId id="824"/>
            <p14:sldId id="1440"/>
            <p14:sldId id="825"/>
            <p14:sldId id="1441"/>
            <p14:sldId id="826"/>
            <p14:sldId id="1442"/>
            <p14:sldId id="827"/>
            <p14:sldId id="1443"/>
          </p14:sldIdLst>
        </p14:section>
        <p14:section name="జ్యోతిర్మయుడా" id="{3E6E6A15-B843-4C4E-9BD4-913A378702FB}">
          <p14:sldIdLst>
            <p14:sldId id="1405"/>
            <p14:sldId id="1406"/>
            <p14:sldId id="1407"/>
            <p14:sldId id="1418"/>
            <p14:sldId id="1408"/>
            <p14:sldId id="1419"/>
            <p14:sldId id="1409"/>
            <p14:sldId id="1420"/>
          </p14:sldIdLst>
        </p14:section>
        <p14:section name="స్తుతి పాడుటకే బ్రతికించిన జీవనదాతవు నీవేనయ్యా" id="{ED0EB2E3-8468-40D3-BC15-8D4C34608733}">
          <p14:sldIdLst>
            <p14:sldId id="1289"/>
            <p14:sldId id="1290"/>
            <p14:sldId id="1291"/>
            <p14:sldId id="1306"/>
            <p14:sldId id="1293"/>
            <p14:sldId id="1307"/>
            <p14:sldId id="1295"/>
            <p14:sldId id="1308"/>
          </p14:sldIdLst>
        </p14:section>
        <p14:section name="దీనుడా అజేయుడా - ఆదరణ కిరణమా" id="{2F481B1D-C625-4274-B5C5-069105B81A90}">
          <p14:sldIdLst>
            <p14:sldId id="787"/>
            <p14:sldId id="788"/>
            <p14:sldId id="789"/>
            <p14:sldId id="1343"/>
            <p14:sldId id="790"/>
            <p14:sldId id="1344"/>
            <p14:sldId id="791"/>
            <p14:sldId id="1345"/>
          </p14:sldIdLst>
        </p14:section>
        <p14:section name="హల్లెలూయా స్తుతించి పాడి" id="{066CA6EB-59AE-4990-85ED-66165C857770}">
          <p14:sldIdLst>
            <p14:sldId id="1116"/>
            <p14:sldId id="1117"/>
            <p14:sldId id="1118"/>
            <p14:sldId id="1119"/>
            <p14:sldId id="1120"/>
          </p14:sldIdLst>
        </p14:section>
        <p14:section name="ఎవరూ సమీపించలేని" id="{E5A3E964-F0BF-4745-B430-9CF5FEDD8AA4}">
          <p14:sldIdLst>
            <p14:sldId id="1193"/>
            <p14:sldId id="1194"/>
            <p14:sldId id="1195"/>
            <p14:sldId id="1198"/>
            <p14:sldId id="1196"/>
            <p14:sldId id="1346"/>
            <p14:sldId id="1197"/>
            <p14:sldId id="1347"/>
          </p14:sldIdLst>
        </p14:section>
        <p14:section name="యేసే నా పరిహారి" id="{0D7F8D6A-B61E-4CAE-BF29-4724A34F64C6}">
          <p14:sldIdLst>
            <p14:sldId id="493"/>
            <p14:sldId id="492"/>
            <p14:sldId id="496"/>
            <p14:sldId id="1357"/>
            <p14:sldId id="497"/>
            <p14:sldId id="1358"/>
            <p14:sldId id="498"/>
            <p14:sldId id="1359"/>
            <p14:sldId id="499"/>
            <p14:sldId id="1360"/>
            <p14:sldId id="500"/>
            <p14:sldId id="1361"/>
          </p14:sldIdLst>
        </p14:section>
        <p14:section name="నాలోని ప్రేమ నీదైయున్నది దేవా" id="{996A1616-5A5F-4615-83D6-FFC894A97067}">
          <p14:sldIdLst>
            <p14:sldId id="1329"/>
            <p14:sldId id="1330"/>
            <p14:sldId id="1331"/>
            <p14:sldId id="1334"/>
            <p14:sldId id="1332"/>
            <p14:sldId id="1335"/>
            <p14:sldId id="1333"/>
            <p14:sldId id="1336"/>
          </p14:sldIdLst>
        </p14:section>
        <p14:section name="శుభవేళ – స్తోత్రబలి" id="{3771A3C5-3C8C-452F-AB61-E509EF566478}">
          <p14:sldIdLst>
            <p14:sldId id="383"/>
            <p14:sldId id="384"/>
            <p14:sldId id="385"/>
            <p14:sldId id="1315"/>
            <p14:sldId id="386"/>
            <p14:sldId id="1316"/>
            <p14:sldId id="387"/>
            <p14:sldId id="1317"/>
            <p14:sldId id="388"/>
            <p14:sldId id="1318"/>
          </p14:sldIdLst>
        </p14:section>
        <p14:section name="నీతో సమమెవరు" id="{7E0A8EC3-5564-429A-B0F5-CEAFAFE56F71}">
          <p14:sldIdLst>
            <p14:sldId id="1281"/>
            <p14:sldId id="1282"/>
            <p14:sldId id="1283"/>
            <p14:sldId id="1303"/>
            <p14:sldId id="1285"/>
            <p14:sldId id="1304"/>
            <p14:sldId id="1287"/>
            <p14:sldId id="1305"/>
          </p14:sldIdLst>
        </p14:section>
        <p14:section name="పువ్వుకింత పరిమళమా" id="{B0ABA3C3-CBBD-4D28-BC0A-A5DEFFE42A95}">
          <p14:sldIdLst>
            <p14:sldId id="1040"/>
            <p14:sldId id="1041"/>
            <p14:sldId id="1042"/>
            <p14:sldId id="1300"/>
            <p14:sldId id="1043"/>
            <p14:sldId id="1301"/>
            <p14:sldId id="1044"/>
            <p14:sldId id="1302"/>
          </p14:sldIdLst>
        </p14:section>
        <p14:section name="యేసయ్యా .. నీ కృప నాకు చాలయ్యా.." id="{5594F181-36C2-4A5F-907D-9C011B2FB56B}">
          <p14:sldIdLst>
            <p14:sldId id="1269"/>
            <p14:sldId id="1217"/>
            <p14:sldId id="1218"/>
            <p14:sldId id="1270"/>
            <p14:sldId id="1219"/>
            <p14:sldId id="1274"/>
          </p14:sldIdLst>
        </p14:section>
        <p14:section name="రాజాధిరాజ రవి కోటి తేజ" id="{AF360C7E-A4D1-4666-81FC-BC06BC9B59F3}">
          <p14:sldIdLst>
            <p14:sldId id="700"/>
            <p14:sldId id="701"/>
            <p14:sldId id="702"/>
            <p14:sldId id="1242"/>
            <p14:sldId id="703"/>
            <p14:sldId id="1243"/>
            <p14:sldId id="704"/>
            <p14:sldId id="1244"/>
          </p14:sldIdLst>
        </p14:section>
        <p14:section name="నీ ప్రేమే నను ఆదరించేను" id="{F478741D-57C8-488D-8184-29CC76C2076A}">
          <p14:sldIdLst>
            <p14:sldId id="1051"/>
            <p14:sldId id="1052"/>
            <p14:sldId id="1053"/>
            <p14:sldId id="1054"/>
          </p14:sldIdLst>
        </p14:section>
        <p14:section name="విజయశీలుడా నా ప్రాణ ప్రియుడా" id="{7C793FCE-A2AC-4C2F-993B-9040E1D72FA9}">
          <p14:sldIdLst>
            <p14:sldId id="1210"/>
            <p14:sldId id="1211"/>
            <p14:sldId id="1212"/>
            <p14:sldId id="1231"/>
            <p14:sldId id="1214"/>
            <p14:sldId id="1230"/>
            <p14:sldId id="1216"/>
            <p14:sldId id="1232"/>
          </p14:sldIdLst>
        </p14:section>
        <p14:section name="కలువరిగిరిలో సిలువధారియై" id="{1D60D810-CC23-4D7E-8E7C-13629FEF89AE}">
          <p14:sldIdLst>
            <p14:sldId id="1170"/>
            <p14:sldId id="1171"/>
            <p14:sldId id="1172"/>
            <p14:sldId id="1173"/>
          </p14:sldIdLst>
        </p14:section>
        <p14:section name="కల్వరి గిరిపై సిలువ భారం" id="{8B1F07A0-24E9-4B14-A3E0-489805C4F887}">
          <p14:sldIdLst>
            <p14:sldId id="1174"/>
            <p14:sldId id="1175"/>
            <p14:sldId id="1176"/>
            <p14:sldId id="1177"/>
            <p14:sldId id="1178"/>
          </p14:sldIdLst>
        </p14:section>
        <p14:section name="సిలువలో సాగింది యాత్రా" id="{03EB953F-5FFB-4C4F-AAEA-6A3D465EF885}">
          <p14:sldIdLst>
            <p14:sldId id="1184"/>
            <p14:sldId id="1185"/>
            <p14:sldId id="1186"/>
            <p14:sldId id="1187"/>
            <p14:sldId id="1188"/>
          </p14:sldIdLst>
        </p14:section>
        <p14:section name="సిలువే నాకు శరణము" id="{D3F842B5-7666-46F4-95EE-9817FB3DF7BA}">
          <p14:sldIdLst>
            <p14:sldId id="477"/>
            <p14:sldId id="478"/>
            <p14:sldId id="479"/>
            <p14:sldId id="480"/>
          </p14:sldIdLst>
        </p14:section>
        <p14:section name="మితిలేని నీ ప్రేమకు" id="{5007EDB4-CBC9-4E1E-843E-70CE90B37C58}">
          <p14:sldIdLst>
            <p14:sldId id="1189"/>
            <p14:sldId id="1190"/>
            <p14:sldId id="1191"/>
            <p14:sldId id="1192"/>
          </p14:sldIdLst>
        </p14:section>
        <p14:section name="Untitled Section" id="{09AE6B0C-3764-44E1-8613-44BF95C6479D}">
          <p14:sldIdLst/>
        </p14:section>
        <p14:section name="ఎవరూ సమీపించలేని" id="{F33E0028-A855-4382-9D46-AE13803D4764}">
          <p14:sldIdLst>
            <p14:sldId id="516"/>
            <p14:sldId id="504"/>
            <p14:sldId id="505"/>
            <p14:sldId id="506"/>
            <p14:sldId id="518"/>
            <p14:sldId id="693"/>
            <p14:sldId id="694"/>
            <p14:sldId id="695"/>
            <p14:sldId id="696"/>
            <p14:sldId id="697"/>
            <p14:sldId id="698"/>
          </p14:sldIdLst>
        </p14:section>
        <p14:section name="నిన్న నేడు నిరంతరం మారనే మారవు" id="{C841C9F4-6904-424A-ABCC-C16F0AF9BD5B}">
          <p14:sldIdLst>
            <p14:sldId id="1100"/>
            <p14:sldId id="1101"/>
            <p14:sldId id="1102"/>
            <p14:sldId id="1103"/>
            <p14:sldId id="1104"/>
          </p14:sldIdLst>
        </p14:section>
        <p14:section name="నీవే నా సంతోషగానము" id="{64519840-CFA1-46CF-96B6-FB9DD13EE5F1}">
          <p14:sldIdLst>
            <p14:sldId id="1162"/>
            <p14:sldId id="1163"/>
            <p14:sldId id="1164"/>
            <p14:sldId id="1167"/>
            <p14:sldId id="1165"/>
            <p14:sldId id="1168"/>
            <p14:sldId id="1166"/>
            <p14:sldId id="1169"/>
          </p14:sldIdLst>
        </p14:section>
        <p14:section name="చాలిన దేవుడవు యేసు" id="{A5E0BAE0-AE94-40D9-A35C-66157C5C5528}">
          <p14:sldIdLst>
            <p14:sldId id="582"/>
            <p14:sldId id="583"/>
            <p14:sldId id="584"/>
            <p14:sldId id="585"/>
            <p14:sldId id="586"/>
          </p14:sldIdLst>
        </p14:section>
        <p14:section name="యేసు నీవే కావాలయ్యా" id="{2A033703-A07F-4C4E-AC17-9102C8780FD7}">
          <p14:sldIdLst>
            <p14:sldId id="1151"/>
            <p14:sldId id="1152"/>
            <p14:sldId id="1153"/>
            <p14:sldId id="1154"/>
            <p14:sldId id="1155"/>
          </p14:sldIdLst>
        </p14:section>
        <p14:section name="ఆయనే నా సంగీతము" id="{3155707D-8538-4982-BD89-4852E513E72C}">
          <p14:sldIdLst>
            <p14:sldId id="1161"/>
            <p14:sldId id="1156"/>
            <p14:sldId id="1157"/>
            <p14:sldId id="1158"/>
            <p14:sldId id="1159"/>
            <p14:sldId id="1160"/>
          </p14:sldIdLst>
        </p14:section>
        <p14:section name="సీయోనులో నుండి నీవు" id="{6FB9EE2F-3098-4A4D-805C-1A9A16B73819}">
          <p14:sldIdLst>
            <p14:sldId id="1146"/>
            <p14:sldId id="1147"/>
            <p14:sldId id="1148"/>
            <p14:sldId id="1149"/>
            <p14:sldId id="1150"/>
          </p14:sldIdLst>
        </p14:section>
        <p14:section name="Untitled Section" id="{8F75A6B5-BCE7-4B53-9C67-542E60C13ECF}">
          <p14:sldIdLst/>
        </p14:section>
        <p14:section name="నా గీతారాధనలో" id="{61841F98-A247-46DA-93DD-F47BC061A6AB}">
          <p14:sldIdLst>
            <p14:sldId id="1133"/>
            <p14:sldId id="1134"/>
            <p14:sldId id="1135"/>
            <p14:sldId id="1136"/>
            <p14:sldId id="1137"/>
          </p14:sldIdLst>
        </p14:section>
        <p14:section name="అందరు నన్ను విడచినా" id="{4F5243B0-70BD-4B15-A625-B517C95B297D}">
          <p14:sldIdLst>
            <p14:sldId id="1121"/>
            <p14:sldId id="1122"/>
            <p14:sldId id="1123"/>
            <p14:sldId id="1124"/>
          </p14:sldIdLst>
        </p14:section>
        <p14:section name="కృపగల దేవా" id="{964C99D2-8478-4526-8554-300AF55D7DBB}">
          <p14:sldIdLst>
            <p14:sldId id="541"/>
            <p14:sldId id="542"/>
            <p14:sldId id="543"/>
            <p14:sldId id="544"/>
            <p14:sldId id="545"/>
          </p14:sldIdLst>
        </p14:section>
        <p14:section name="సర్వ యుగములలో సజీవుడవు" id="{3AC06A5E-8D32-4AD8-A4A5-A8E98B7C1C1E}">
          <p14:sldIdLst>
            <p14:sldId id="1105"/>
            <p14:sldId id="1106"/>
            <p14:sldId id="1107"/>
            <p14:sldId id="1108"/>
            <p14:sldId id="1109"/>
          </p14:sldIdLst>
        </p14:section>
        <p14:section name="నేనేమైనా ప్రభువా నిన్నే స్తుతిస్తాను" id="{B652AEB4-84E7-4A12-BFC8-507B2BE9208C}">
          <p14:sldIdLst>
            <p14:sldId id="1082"/>
            <p14:sldId id="1083"/>
            <p14:sldId id="1084"/>
            <p14:sldId id="1085"/>
            <p14:sldId id="1110"/>
          </p14:sldIdLst>
        </p14:section>
        <p14:section name="విన్నపములు వినువాడా" id="{A962843D-C5EE-4390-BBB0-96F80672627D}">
          <p14:sldIdLst>
            <p14:sldId id="1111"/>
            <p14:sldId id="1112"/>
            <p14:sldId id="1113"/>
            <p14:sldId id="1114"/>
            <p14:sldId id="1115"/>
          </p14:sldIdLst>
        </p14:section>
        <p14:section name="మహిమ ఘనతకు అర్హుడవు" id="{33BB1C88-5999-463F-BB7C-57BE2211B767}">
          <p14:sldIdLst>
            <p14:sldId id="501"/>
            <p14:sldId id="502"/>
            <p14:sldId id="503"/>
            <p14:sldId id="517"/>
          </p14:sldIdLst>
        </p14:section>
        <p14:section name="నీతో నా జీవితం సంతోషమే" id="{485233EA-C075-4079-BDE4-A6DFE0825039}">
          <p14:sldIdLst>
            <p14:sldId id="345"/>
            <p14:sldId id="346"/>
            <p14:sldId id="347"/>
            <p14:sldId id="348"/>
          </p14:sldIdLst>
        </p14:section>
        <p14:section name="యజమానుడా - నా యేసు రాజుడా" id="{7E03D787-0047-4F01-A24D-D4BF33DBD823}">
          <p14:sldIdLst>
            <p14:sldId id="1065"/>
            <p14:sldId id="1066"/>
            <p14:sldId id="1068"/>
            <p14:sldId id="1069"/>
            <p14:sldId id="1070"/>
            <p14:sldId id="1067"/>
            <p14:sldId id="1071"/>
            <p14:sldId id="1059"/>
            <p14:sldId id="1060"/>
            <p14:sldId id="1061"/>
            <p14:sldId id="1062"/>
            <p14:sldId id="1063"/>
            <p14:sldId id="1064"/>
          </p14:sldIdLst>
        </p14:section>
        <p14:section name="సర్వ యుగములలో సజీవుడవు" id="{F7D1C1FE-EA6D-497E-B236-5401A8E3CFE9}">
          <p14:sldIdLst>
            <p14:sldId id="898"/>
            <p14:sldId id="899"/>
            <p14:sldId id="900"/>
            <p14:sldId id="901"/>
            <p14:sldId id="902"/>
          </p14:sldIdLst>
        </p14:section>
        <p14:section name="యేసూ.. నీ కార్యములు - ఎంతో గొప్పవి" id="{76ADB4C9-EC3B-4F2C-8FE3-28AC7B4A5224}">
          <p14:sldIdLst>
            <p14:sldId id="705"/>
            <p14:sldId id="706"/>
            <p14:sldId id="707"/>
            <p14:sldId id="708"/>
            <p14:sldId id="709"/>
          </p14:sldIdLst>
        </p14:section>
        <p14:section name="నూతన గీతము నే పాడెదా – మనోహరుడా యేసయ్యా" id="{FDD0ABB5-2811-4FC6-81FC-55298427A438}">
          <p14:sldIdLst>
            <p14:sldId id="792"/>
            <p14:sldId id="793"/>
            <p14:sldId id="794"/>
            <p14:sldId id="795"/>
            <p14:sldId id="796"/>
          </p14:sldIdLst>
        </p14:section>
        <p14:section name="నిజమైన ద్రాక్షావల్లి నీవే" id="{EC76B7F2-D37C-45F9-AEB5-2C32C79E56F2}">
          <p14:sldIdLst>
            <p14:sldId id="710"/>
            <p14:sldId id="711"/>
            <p14:sldId id="712"/>
            <p14:sldId id="713"/>
            <p14:sldId id="714"/>
          </p14:sldIdLst>
        </p14:section>
        <p14:section name="ఆత్మతో అభిషేకం" id="{82D4E570-E223-4BE1-A71D-88E725E8E9A5}">
          <p14:sldIdLst>
            <p14:sldId id="565"/>
            <p14:sldId id="566"/>
            <p14:sldId id="567"/>
            <p14:sldId id="568"/>
            <p14:sldId id="569"/>
          </p14:sldIdLst>
        </p14:section>
        <p14:section name="సంవత్సరములు గతియించు" id="{1D0B0E15-D461-481B-AF4E-CC743819C7F9}">
          <p14:sldIdLst>
            <p14:sldId id="1007"/>
            <p14:sldId id="1008"/>
            <p14:sldId id="1009"/>
            <p14:sldId id="1010"/>
            <p14:sldId id="1011"/>
          </p14:sldIdLst>
        </p14:section>
        <p14:section name="శాశ్వతమైనది నీవు" id="{1BD4711F-A935-478F-934A-AEADB6F9E412}">
          <p14:sldIdLst>
            <p14:sldId id="1018"/>
            <p14:sldId id="1019"/>
            <p14:sldId id="1020"/>
            <p14:sldId id="1021"/>
            <p14:sldId id="1022"/>
          </p14:sldIdLst>
        </p14:section>
        <p14:section name="నేను వెళ్ళే మార్గము" id="{F43A9803-DD72-4495-8CDC-EF637C6B7914}">
          <p14:sldIdLst>
            <p14:sldId id="1023"/>
            <p14:sldId id="1024"/>
            <p14:sldId id="1025"/>
            <p14:sldId id="1026"/>
            <p14:sldId id="1027"/>
          </p14:sldIdLst>
        </p14:section>
        <p14:section name="యేసు రాజు రాజుల రాజై" id="{515A62A6-5DD9-4691-B9AA-51CA83466811}">
          <p14:sldIdLst>
            <p14:sldId id="1035"/>
            <p14:sldId id="1036"/>
            <p14:sldId id="1037"/>
            <p14:sldId id="1038"/>
            <p14:sldId id="1039"/>
          </p14:sldIdLst>
        </p14:section>
        <p14:section name="Untitled Section" id="{E9D6B5A8-19A9-4C2E-888F-4C16DC3F8185}">
          <p14:sldIdLst/>
        </p14:section>
        <p14:section name="చింత లేదిక" id="{66BD3088-07B9-48BE-86CA-B945C910B1F5}">
          <p14:sldIdLst>
            <p14:sldId id="982"/>
            <p14:sldId id="983"/>
            <p14:sldId id="984"/>
            <p14:sldId id="985"/>
            <p14:sldId id="986"/>
            <p14:sldId id="987"/>
          </p14:sldIdLst>
        </p14:section>
        <p14:section name="నాదు రక్షక నీ మనసే ఉత్తమం" id="{4AB24EB3-6175-466F-B053-F7046C57BA5D}">
          <p14:sldIdLst>
            <p14:sldId id="373"/>
            <p14:sldId id="374"/>
            <p14:sldId id="375"/>
          </p14:sldIdLst>
        </p14:section>
        <p14:section name="యూదా స్తుతి గోత్రపు" id="{22769748-C43B-40AA-86C3-7FA1D9EEE362}">
          <p14:sldIdLst>
            <p14:sldId id="937"/>
            <p14:sldId id="938"/>
            <p14:sldId id="939"/>
            <p14:sldId id="940"/>
            <p14:sldId id="941"/>
          </p14:sldIdLst>
        </p14:section>
        <p14:section name="యేసయ్యా నిన్ను చూడాలని" id="{837A7BBF-121D-480C-9F12-9E137BDACF60}">
          <p14:sldIdLst>
            <p14:sldId id="311"/>
            <p14:sldId id="312"/>
            <p14:sldId id="313"/>
          </p14:sldIdLst>
        </p14:section>
        <p14:section name="అత్యున్నత సింహాసనముపై ఆసీనుడా" id="{A5A6951E-8F35-4AB5-9072-51874622ADD8}">
          <p14:sldIdLst>
            <p14:sldId id="955"/>
            <p14:sldId id="956"/>
            <p14:sldId id="957"/>
            <p14:sldId id="958"/>
            <p14:sldId id="959"/>
          </p14:sldIdLst>
        </p14:section>
        <p14:section name="నీ రక్తముతో నను కడిగితివి" id="{47FAA3F1-0323-4B63-B9A1-8D4F69E55250}">
          <p14:sldIdLst>
            <p14:sldId id="463"/>
            <p14:sldId id="464"/>
            <p14:sldId id="465"/>
            <p14:sldId id="466"/>
            <p14:sldId id="467"/>
          </p14:sldIdLst>
        </p14:section>
        <p14:section name="అల్ఫా ఒమేగా అయినా మహిమాన్వితుడా" id="{AFE58E91-A56C-4A90-B70F-0B022674DD7F}">
          <p14:sldIdLst>
            <p14:sldId id="960"/>
            <p14:sldId id="961"/>
            <p14:sldId id="962"/>
            <p14:sldId id="963"/>
            <p14:sldId id="964"/>
          </p14:sldIdLst>
        </p14:section>
        <p14:section name="అవధులే లేనిది దివ్యమైన నీ కృప" id="{56490F25-A5C3-4ACD-B878-188F4985D129}">
          <p14:sldIdLst>
            <p14:sldId id="970"/>
            <p14:sldId id="971"/>
            <p14:sldId id="972"/>
            <p14:sldId id="973"/>
            <p14:sldId id="974"/>
          </p14:sldIdLst>
        </p14:section>
        <p14:section name="హల్లెలూయ పాట" id="{AF11CA7A-111B-4078-B003-9B8C60035AB7}">
          <p14:sldIdLst>
            <p14:sldId id="494"/>
            <p14:sldId id="486"/>
            <p14:sldId id="487"/>
            <p14:sldId id="488"/>
          </p14:sldIdLst>
        </p14:section>
        <p14:section name="మహోన్నతుడా నా దేవా" id="{CFEE07FD-5B01-4316-B399-CEF6E345E603}">
          <p14:sldIdLst>
            <p14:sldId id="778"/>
            <p14:sldId id="779"/>
            <p14:sldId id="780"/>
            <p14:sldId id="781"/>
            <p14:sldId id="782"/>
          </p14:sldIdLst>
        </p14:section>
        <p14:section name="యేసే నా పరిహారి" id="{72078A9D-030D-437D-B25A-1CE0B7B2107E}">
          <p14:sldIdLst>
            <p14:sldId id="930"/>
            <p14:sldId id="931"/>
            <p14:sldId id="932"/>
            <p14:sldId id="933"/>
            <p14:sldId id="934"/>
            <p14:sldId id="935"/>
            <p14:sldId id="936"/>
          </p14:sldIdLst>
        </p14:section>
        <p14:section name="నా ప్రాణమా నా అంతరంగమా" id="{FEDF3098-9642-4511-A205-ADB64209F7E3}">
          <p14:sldIdLst>
            <p14:sldId id="656"/>
            <p14:sldId id="658"/>
            <p14:sldId id="929"/>
            <p14:sldId id="659"/>
            <p14:sldId id="660"/>
          </p14:sldIdLst>
        </p14:section>
        <p14:section name="యేసు రక్తము రక్తము రక్తము" id="{A8B74551-619A-4916-BB35-2C45D5978939}">
          <p14:sldIdLst>
            <p14:sldId id="869"/>
            <p14:sldId id="870"/>
            <p14:sldId id="871"/>
            <p14:sldId id="872"/>
            <p14:sldId id="873"/>
          </p14:sldIdLst>
        </p14:section>
        <p14:section name="యేసు నీవే కావాలయ్యా" id="{48D552C8-06FA-4F90-BD9E-8B463FFB8FE4}">
          <p14:sldIdLst>
            <p14:sldId id="874"/>
            <p14:sldId id="875"/>
            <p14:sldId id="876"/>
            <p14:sldId id="877"/>
            <p14:sldId id="878"/>
          </p14:sldIdLst>
        </p14:section>
        <p14:section name="యేసూ.. నీ కార్యములు - ఎంతో గొప్పవి" id="{A44021FE-24EF-45FD-BF10-2004E947110C}">
          <p14:sldIdLst>
            <p14:sldId id="838"/>
            <p14:sldId id="839"/>
            <p14:sldId id="840"/>
            <p14:sldId id="841"/>
            <p14:sldId id="842"/>
          </p14:sldIdLst>
        </p14:section>
        <p14:section name="నీవు చేసిన ఉపకారములకు" id="{44728683-9979-429E-9866-082E611A80BC}">
          <p14:sldIdLst>
            <p14:sldId id="833"/>
            <p14:sldId id="834"/>
            <p14:sldId id="835"/>
            <p14:sldId id="836"/>
            <p14:sldId id="837"/>
          </p14:sldIdLst>
        </p14:section>
        <p14:section name="అత్యున్నత సింహాసనముపై ఆసీనుడా" id="{50E707CD-6071-4258-BFF9-7721D9FDB3CC}">
          <p14:sldIdLst>
            <p14:sldId id="828"/>
            <p14:sldId id="829"/>
            <p14:sldId id="830"/>
            <p14:sldId id="831"/>
            <p14:sldId id="832"/>
          </p14:sldIdLst>
        </p14:section>
        <p14:section name="నీ ప్రేమ నాలో మధురమైనది" id="{389A2ED2-A10C-4C5D-A204-8AF5FEB31B23}">
          <p14:sldIdLst>
            <p14:sldId id="797"/>
            <p14:sldId id="798"/>
            <p14:sldId id="799"/>
            <p14:sldId id="800"/>
            <p14:sldId id="801"/>
          </p14:sldIdLst>
        </p14:section>
        <p14:section name="మహామహిమతో నిండిన" id="{868AD7E6-ED92-455F-9B57-B34F293738D8}">
          <p14:sldIdLst>
            <p14:sldId id="304"/>
            <p14:sldId id="305"/>
            <p14:sldId id="306"/>
            <p14:sldId id="307"/>
            <p14:sldId id="775"/>
          </p14:sldIdLst>
        </p14:section>
        <p14:section name="దేవా నీవే - నా జీవం నీవే" id="{052489E9-4434-49D6-9422-086E5D65FC34}">
          <p14:sldIdLst>
            <p14:sldId id="783"/>
            <p14:sldId id="784"/>
            <p14:sldId id="785"/>
            <p14:sldId id="786"/>
          </p14:sldIdLst>
        </p14:section>
        <p14:section name="దేవ నడిపించుమా" id="{C26C84FF-D9BA-4466-B36B-A5F967DCE4C3}">
          <p14:sldIdLst>
            <p14:sldId id="650"/>
            <p14:sldId id="651"/>
            <p14:sldId id="655"/>
            <p14:sldId id="652"/>
            <p14:sldId id="728"/>
            <p14:sldId id="729"/>
            <p14:sldId id="653"/>
            <p14:sldId id="730"/>
            <p14:sldId id="731"/>
            <p14:sldId id="654"/>
            <p14:sldId id="732"/>
            <p14:sldId id="733"/>
          </p14:sldIdLst>
        </p14:section>
        <p14:section name="నీప్రేమ ఎంతో అపారము - వర్ణింపతరమా నా ప్రభు" id="{65C36E7F-C24E-4350-9460-AFCA1E3D48C9}">
          <p14:sldIdLst>
            <p14:sldId id="757"/>
            <p14:sldId id="758"/>
            <p14:sldId id="759"/>
            <p14:sldId id="760"/>
            <p14:sldId id="761"/>
          </p14:sldIdLst>
        </p14:section>
        <p14:section name="యేసు రక్తము రక్తము రక్తము" id="{945D14EB-A1BD-485F-BF94-1691D010FB13}">
          <p14:sldIdLst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ఈ దినంసదా నా యేసుకే సొంతం" id="{3F6014D6-0F7E-4E0A-B29E-D47EF012FEB4}">
          <p14:sldIdLst>
            <p14:sldId id="762"/>
            <p14:sldId id="763"/>
            <p14:sldId id="764"/>
            <p14:sldId id="765"/>
          </p14:sldIdLst>
        </p14:section>
        <p14:section name="సిలువే నాకు శరణము" id="{8B7ECD11-5EAA-4D07-A8CB-524B11E552E1}">
          <p14:sldIdLst>
            <p14:sldId id="753"/>
            <p14:sldId id="754"/>
            <p14:sldId id="755"/>
            <p14:sldId id="756"/>
          </p14:sldIdLst>
        </p14:section>
        <p14:section name="నీతో నా జీవితం" id="{712A6570-F8E6-4B18-9C4C-D275214A26CC}">
          <p14:sldIdLst>
            <p14:sldId id="748"/>
            <p14:sldId id="749"/>
            <p14:sldId id="750"/>
            <p14:sldId id="751"/>
            <p14:sldId id="752"/>
          </p14:sldIdLst>
        </p14:section>
        <p14:section name="యూదా స్తుతి గోత్రపు సింహమా" id="{C2812FED-DAB7-4E02-A599-7A741B9E321F}">
          <p14:sldIdLst>
            <p14:sldId id="420"/>
            <p14:sldId id="421"/>
            <p14:sldId id="422"/>
            <p14:sldId id="423"/>
            <p14:sldId id="424"/>
          </p14:sldIdLst>
        </p14:section>
        <p14:section name="నూతన గీతము నే పాడెదా – మనోహరుడా యేసయ్యా" id="{5EEBE6BB-B8BF-4DC9-87B9-97E3426226CB}">
          <p14:sldIdLst>
            <p14:sldId id="715"/>
            <p14:sldId id="716"/>
            <p14:sldId id="717"/>
            <p14:sldId id="718"/>
            <p14:sldId id="719"/>
          </p14:sldIdLst>
        </p14:section>
        <p14:section name="యేసయ్యా నీ కృప నాకు చాలయ్యా" id="{8AF3CD1E-E165-4E14-BC39-E31F785B409C}">
          <p14:sldIdLst>
            <p14:sldId id="680"/>
            <p14:sldId id="681"/>
            <p14:sldId id="682"/>
            <p14:sldId id="683"/>
          </p14:sldIdLst>
        </p14:section>
        <p14:section name="నమ్మదగిన వాడవు సహాయుడవు" id="{B63F2D6D-DF80-4208-8982-13355C51C04E}">
          <p14:sldIdLst>
            <p14:sldId id="531"/>
            <p14:sldId id="532"/>
            <p14:sldId id="533"/>
            <p14:sldId id="534"/>
            <p14:sldId id="535"/>
          </p14:sldIdLst>
        </p14:section>
        <p14:section name="నిను స్తుతించినా చాలు" id="{3854A356-1E15-4C29-9762-47191859D175}">
          <p14:sldIdLst>
            <p14:sldId id="336"/>
            <p14:sldId id="337"/>
            <p14:sldId id="338"/>
            <p14:sldId id="339"/>
            <p14:sldId id="340"/>
          </p14:sldIdLst>
        </p14:section>
        <p14:section name="నీ ప్రేమ నాలో మధురమైనది" id="{DC82389A-8B85-422B-9F6F-C6962CA85380}">
          <p14:sldIdLst>
            <p14:sldId id="473"/>
            <p14:sldId id="474"/>
            <p14:sldId id="475"/>
            <p14:sldId id="476"/>
          </p14:sldIdLst>
        </p14:section>
        <p14:section name="శాశ్వతమైనది నా యేసుని ప్రేమ" id="{BC9B5270-8294-4564-A80E-2682031D3132}">
          <p14:sldIdLst>
            <p14:sldId id="481"/>
            <p14:sldId id="482"/>
            <p14:sldId id="483"/>
            <p14:sldId id="484"/>
            <p14:sldId id="485"/>
          </p14:sldIdLst>
        </p14:section>
        <p14:section name="దీనుడా అజేయుడా" id="{A06C40F4-27E3-4F0C-9E61-5E66D6EFE8C7}">
          <p14:sldIdLst>
            <p14:sldId id="525"/>
            <p14:sldId id="526"/>
            <p14:sldId id="527"/>
            <p14:sldId id="528"/>
          </p14:sldIdLst>
        </p14:section>
        <p14:section name="దేవ నడిపించుమా" id="{CD74AC61-9756-4171-AC69-49B6348A2025}">
          <p14:sldIdLst>
            <p14:sldId id="329"/>
            <p14:sldId id="330"/>
            <p14:sldId id="331"/>
            <p14:sldId id="332"/>
            <p14:sldId id="639"/>
            <p14:sldId id="640"/>
            <p14:sldId id="641"/>
            <p14:sldId id="642"/>
            <p14:sldId id="643"/>
            <p14:sldId id="644"/>
            <p14:sldId id="645"/>
          </p14:sldIdLst>
        </p14:section>
        <p14:section name="సుగుణాల సంపన్నుడా" id="{2402E98F-7B0F-43AB-BDAC-5EA81D84FBEE}">
          <p14:sldIdLst>
            <p14:sldId id="625"/>
            <p14:sldId id="626"/>
            <p14:sldId id="627"/>
            <p14:sldId id="628"/>
            <p14:sldId id="629"/>
          </p14:sldIdLst>
        </p14:section>
        <p14:section name="ఎంత మంచి దేవుడవయ్యా" id="{AD3BAE8A-3284-4BFA-9B8B-67CD73D1A48D}">
          <p14:sldIdLst>
            <p14:sldId id="599"/>
            <p14:sldId id="600"/>
            <p14:sldId id="601"/>
            <p14:sldId id="602"/>
            <p14:sldId id="603"/>
          </p14:sldIdLst>
        </p14:section>
        <p14:section name="ప్రేమించెదన్ అధికముగా" id="{D6B88470-CBF0-4A76-BD3E-613C9BC0742A}">
          <p14:sldIdLst>
            <p14:sldId id="263"/>
            <p14:sldId id="264"/>
            <p14:sldId id="265"/>
          </p14:sldIdLst>
        </p14:section>
        <p14:section name="ఆనందమే మహానందమే" id="{FD60BD7C-28A9-47F8-8140-3A8472F87C35}">
          <p14:sldIdLst>
            <p14:sldId id="591"/>
            <p14:sldId id="592"/>
            <p14:sldId id="593"/>
            <p14:sldId id="594"/>
          </p14:sldIdLst>
        </p14:section>
        <p14:section name="కన్నతల్లి చేర్చునట్లు" id="{550AC43C-DC1F-4D47-B88C-D7CDF1139D82}">
          <p14:sldIdLst>
            <p14:sldId id="554"/>
            <p14:sldId id="555"/>
            <p14:sldId id="556"/>
            <p14:sldId id="557"/>
            <p14:sldId id="558"/>
            <p14:sldId id="559"/>
          </p14:sldIdLst>
        </p14:section>
        <p14:section name="రాజా నీ భవనములో" id="{9E8FA0F6-6E2A-42B1-BE29-B318714EAF95}">
          <p14:sldIdLst>
            <p14:sldId id="369"/>
            <p14:sldId id="370"/>
            <p14:sldId id="371"/>
            <p14:sldId id="372"/>
          </p14:sldIdLst>
        </p14:section>
        <p14:section name="నీవు చేసిన మేళ్లకు" id="{9010F1AC-256F-48C1-8968-6B553F3ADAC6}">
          <p14:sldIdLst>
            <p14:sldId id="322"/>
            <p14:sldId id="323"/>
            <p14:sldId id="324"/>
          </p14:sldIdLst>
        </p14:section>
        <p14:section name="రాజాధి రాజ రవి కోటి తేజ" id="{CF9D0B0D-AB0E-4AD0-8362-D29363BD7960}">
          <p14:sldIdLst>
            <p14:sldId id="399"/>
            <p14:sldId id="400"/>
            <p14:sldId id="401"/>
            <p14:sldId id="402"/>
            <p14:sldId id="403"/>
          </p14:sldIdLst>
        </p14:section>
        <p14:section name="స్తోత్రబలి స్తోత్రబలి – మంచిదేవా నీకేనయ్యా" id="{B0490E21-65E2-43E1-AD64-ACE5BB441478}">
          <p14:sldIdLst>
            <p14:sldId id="410"/>
            <p14:sldId id="411"/>
            <p14:sldId id="412"/>
            <p14:sldId id="413"/>
            <p14:sldId id="414"/>
          </p14:sldIdLst>
        </p14:section>
        <p14:section name="నా జీవిత భాగస్వామివి" id="{DDB65BE8-778C-47F2-9C50-EF63239DA8FD}">
          <p14:sldIdLst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3" pos="5129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0C74"/>
    <a:srgbClr val="CC00CC"/>
    <a:srgbClr val="6600FF"/>
    <a:srgbClr val="0000CC"/>
    <a:srgbClr val="000066"/>
    <a:srgbClr val="800000"/>
    <a:srgbClr val="003300"/>
    <a:srgbClr val="542D0C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42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272" y="696"/>
      </p:cViewPr>
      <p:guideLst>
        <p:guide pos="5129"/>
        <p:guide orient="horz"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17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522" Type="http://schemas.openxmlformats.org/officeDocument/2006/relationships/slide" Target="slides/slide1463.xml"/><Relationship Id="rId1827" Type="http://schemas.openxmlformats.org/officeDocument/2006/relationships/slide" Target="slides/slide1768.xml"/><Relationship Id="rId21" Type="http://schemas.openxmlformats.org/officeDocument/2006/relationships/slideMaster" Target="slideMasters/slideMaster21.xml"/><Relationship Id="rId170" Type="http://schemas.openxmlformats.org/officeDocument/2006/relationships/slide" Target="slides/slide111.xml"/><Relationship Id="rId268" Type="http://schemas.openxmlformats.org/officeDocument/2006/relationships/slide" Target="slides/slide209.xml"/><Relationship Id="rId475" Type="http://schemas.openxmlformats.org/officeDocument/2006/relationships/slide" Target="slides/slide416.xml"/><Relationship Id="rId682" Type="http://schemas.openxmlformats.org/officeDocument/2006/relationships/slide" Target="slides/slide623.xml"/><Relationship Id="rId128" Type="http://schemas.openxmlformats.org/officeDocument/2006/relationships/slide" Target="slides/slide69.xml"/><Relationship Id="rId335" Type="http://schemas.openxmlformats.org/officeDocument/2006/relationships/slide" Target="slides/slide276.xml"/><Relationship Id="rId542" Type="http://schemas.openxmlformats.org/officeDocument/2006/relationships/slide" Target="slides/slide483.xml"/><Relationship Id="rId987" Type="http://schemas.openxmlformats.org/officeDocument/2006/relationships/slide" Target="slides/slide928.xml"/><Relationship Id="rId1172" Type="http://schemas.openxmlformats.org/officeDocument/2006/relationships/slide" Target="slides/slide1113.xml"/><Relationship Id="rId402" Type="http://schemas.openxmlformats.org/officeDocument/2006/relationships/slide" Target="slides/slide343.xml"/><Relationship Id="rId847" Type="http://schemas.openxmlformats.org/officeDocument/2006/relationships/slide" Target="slides/slide788.xml"/><Relationship Id="rId1032" Type="http://schemas.openxmlformats.org/officeDocument/2006/relationships/slide" Target="slides/slide973.xml"/><Relationship Id="rId1477" Type="http://schemas.openxmlformats.org/officeDocument/2006/relationships/slide" Target="slides/slide1418.xml"/><Relationship Id="rId1684" Type="http://schemas.openxmlformats.org/officeDocument/2006/relationships/slide" Target="slides/slide1625.xml"/><Relationship Id="rId1891" Type="http://schemas.openxmlformats.org/officeDocument/2006/relationships/slide" Target="slides/slide1832.xml"/><Relationship Id="rId707" Type="http://schemas.openxmlformats.org/officeDocument/2006/relationships/slide" Target="slides/slide648.xml"/><Relationship Id="rId914" Type="http://schemas.openxmlformats.org/officeDocument/2006/relationships/slide" Target="slides/slide855.xml"/><Relationship Id="rId1337" Type="http://schemas.openxmlformats.org/officeDocument/2006/relationships/slide" Target="slides/slide1278.xml"/><Relationship Id="rId1544" Type="http://schemas.openxmlformats.org/officeDocument/2006/relationships/slide" Target="slides/slide1485.xml"/><Relationship Id="rId1751" Type="http://schemas.openxmlformats.org/officeDocument/2006/relationships/slide" Target="slides/slide1692.xml"/><Relationship Id="rId43" Type="http://schemas.openxmlformats.org/officeDocument/2006/relationships/slideMaster" Target="slideMasters/slideMaster43.xml"/><Relationship Id="rId1404" Type="http://schemas.openxmlformats.org/officeDocument/2006/relationships/slide" Target="slides/slide1345.xml"/><Relationship Id="rId1611" Type="http://schemas.openxmlformats.org/officeDocument/2006/relationships/slide" Target="slides/slide1552.xml"/><Relationship Id="rId1849" Type="http://schemas.openxmlformats.org/officeDocument/2006/relationships/slide" Target="slides/slide1790.xml"/><Relationship Id="rId192" Type="http://schemas.openxmlformats.org/officeDocument/2006/relationships/slide" Target="slides/slide133.xml"/><Relationship Id="rId1709" Type="http://schemas.openxmlformats.org/officeDocument/2006/relationships/slide" Target="slides/slide1650.xml"/><Relationship Id="rId1916" Type="http://schemas.openxmlformats.org/officeDocument/2006/relationships/tableStyles" Target="tableStyles.xml"/><Relationship Id="rId497" Type="http://schemas.openxmlformats.org/officeDocument/2006/relationships/slide" Target="slides/slide438.xml"/><Relationship Id="rId357" Type="http://schemas.openxmlformats.org/officeDocument/2006/relationships/slide" Target="slides/slide298.xml"/><Relationship Id="rId1194" Type="http://schemas.openxmlformats.org/officeDocument/2006/relationships/slide" Target="slides/slide1135.xml"/><Relationship Id="rId217" Type="http://schemas.openxmlformats.org/officeDocument/2006/relationships/slide" Target="slides/slide158.xml"/><Relationship Id="rId564" Type="http://schemas.openxmlformats.org/officeDocument/2006/relationships/slide" Target="slides/slide505.xml"/><Relationship Id="rId771" Type="http://schemas.openxmlformats.org/officeDocument/2006/relationships/slide" Target="slides/slide712.xml"/><Relationship Id="rId869" Type="http://schemas.openxmlformats.org/officeDocument/2006/relationships/slide" Target="slides/slide810.xml"/><Relationship Id="rId1499" Type="http://schemas.openxmlformats.org/officeDocument/2006/relationships/slide" Target="slides/slide1440.xml"/><Relationship Id="rId424" Type="http://schemas.openxmlformats.org/officeDocument/2006/relationships/slide" Target="slides/slide365.xml"/><Relationship Id="rId631" Type="http://schemas.openxmlformats.org/officeDocument/2006/relationships/slide" Target="slides/slide572.xml"/><Relationship Id="rId729" Type="http://schemas.openxmlformats.org/officeDocument/2006/relationships/slide" Target="slides/slide670.xml"/><Relationship Id="rId1054" Type="http://schemas.openxmlformats.org/officeDocument/2006/relationships/slide" Target="slides/slide995.xml"/><Relationship Id="rId1261" Type="http://schemas.openxmlformats.org/officeDocument/2006/relationships/slide" Target="slides/slide1202.xml"/><Relationship Id="rId1359" Type="http://schemas.openxmlformats.org/officeDocument/2006/relationships/slide" Target="slides/slide1300.xml"/><Relationship Id="rId936" Type="http://schemas.openxmlformats.org/officeDocument/2006/relationships/slide" Target="slides/slide877.xml"/><Relationship Id="rId1121" Type="http://schemas.openxmlformats.org/officeDocument/2006/relationships/slide" Target="slides/slide1062.xml"/><Relationship Id="rId1219" Type="http://schemas.openxmlformats.org/officeDocument/2006/relationships/slide" Target="slides/slide1160.xml"/><Relationship Id="rId1566" Type="http://schemas.openxmlformats.org/officeDocument/2006/relationships/slide" Target="slides/slide1507.xml"/><Relationship Id="rId1773" Type="http://schemas.openxmlformats.org/officeDocument/2006/relationships/slide" Target="slides/slide1714.xml"/><Relationship Id="rId65" Type="http://schemas.openxmlformats.org/officeDocument/2006/relationships/slide" Target="slides/slide6.xml"/><Relationship Id="rId1426" Type="http://schemas.openxmlformats.org/officeDocument/2006/relationships/slide" Target="slides/slide1367.xml"/><Relationship Id="rId1633" Type="http://schemas.openxmlformats.org/officeDocument/2006/relationships/slide" Target="slides/slide1574.xml"/><Relationship Id="rId1840" Type="http://schemas.openxmlformats.org/officeDocument/2006/relationships/slide" Target="slides/slide1781.xml"/><Relationship Id="rId1700" Type="http://schemas.openxmlformats.org/officeDocument/2006/relationships/slide" Target="slides/slide1641.xml"/><Relationship Id="rId281" Type="http://schemas.openxmlformats.org/officeDocument/2006/relationships/slide" Target="slides/slide222.xml"/><Relationship Id="rId141" Type="http://schemas.openxmlformats.org/officeDocument/2006/relationships/slide" Target="slides/slide82.xml"/><Relationship Id="rId379" Type="http://schemas.openxmlformats.org/officeDocument/2006/relationships/slide" Target="slides/slide320.xml"/><Relationship Id="rId586" Type="http://schemas.openxmlformats.org/officeDocument/2006/relationships/slide" Target="slides/slide527.xml"/><Relationship Id="rId793" Type="http://schemas.openxmlformats.org/officeDocument/2006/relationships/slide" Target="slides/slide734.xml"/><Relationship Id="rId7" Type="http://schemas.openxmlformats.org/officeDocument/2006/relationships/slideMaster" Target="slideMasters/slideMaster7.xml"/><Relationship Id="rId239" Type="http://schemas.openxmlformats.org/officeDocument/2006/relationships/slide" Target="slides/slide180.xml"/><Relationship Id="rId446" Type="http://schemas.openxmlformats.org/officeDocument/2006/relationships/slide" Target="slides/slide387.xml"/><Relationship Id="rId653" Type="http://schemas.openxmlformats.org/officeDocument/2006/relationships/slide" Target="slides/slide594.xml"/><Relationship Id="rId1076" Type="http://schemas.openxmlformats.org/officeDocument/2006/relationships/slide" Target="slides/slide1017.xml"/><Relationship Id="rId1283" Type="http://schemas.openxmlformats.org/officeDocument/2006/relationships/slide" Target="slides/slide1224.xml"/><Relationship Id="rId1490" Type="http://schemas.openxmlformats.org/officeDocument/2006/relationships/slide" Target="slides/slide1431.xml"/><Relationship Id="rId306" Type="http://schemas.openxmlformats.org/officeDocument/2006/relationships/slide" Target="slides/slide247.xml"/><Relationship Id="rId860" Type="http://schemas.openxmlformats.org/officeDocument/2006/relationships/slide" Target="slides/slide801.xml"/><Relationship Id="rId958" Type="http://schemas.openxmlformats.org/officeDocument/2006/relationships/slide" Target="slides/slide899.xml"/><Relationship Id="rId1143" Type="http://schemas.openxmlformats.org/officeDocument/2006/relationships/slide" Target="slides/slide1084.xml"/><Relationship Id="rId1588" Type="http://schemas.openxmlformats.org/officeDocument/2006/relationships/slide" Target="slides/slide1529.xml"/><Relationship Id="rId1795" Type="http://schemas.openxmlformats.org/officeDocument/2006/relationships/slide" Target="slides/slide1736.xml"/><Relationship Id="rId87" Type="http://schemas.openxmlformats.org/officeDocument/2006/relationships/slide" Target="slides/slide28.xml"/><Relationship Id="rId513" Type="http://schemas.openxmlformats.org/officeDocument/2006/relationships/slide" Target="slides/slide454.xml"/><Relationship Id="rId720" Type="http://schemas.openxmlformats.org/officeDocument/2006/relationships/slide" Target="slides/slide661.xml"/><Relationship Id="rId818" Type="http://schemas.openxmlformats.org/officeDocument/2006/relationships/slide" Target="slides/slide759.xml"/><Relationship Id="rId1350" Type="http://schemas.openxmlformats.org/officeDocument/2006/relationships/slide" Target="slides/slide1291.xml"/><Relationship Id="rId1448" Type="http://schemas.openxmlformats.org/officeDocument/2006/relationships/slide" Target="slides/slide1389.xml"/><Relationship Id="rId1655" Type="http://schemas.openxmlformats.org/officeDocument/2006/relationships/slide" Target="slides/slide1596.xml"/><Relationship Id="rId1003" Type="http://schemas.openxmlformats.org/officeDocument/2006/relationships/slide" Target="slides/slide944.xml"/><Relationship Id="rId1210" Type="http://schemas.openxmlformats.org/officeDocument/2006/relationships/slide" Target="slides/slide1151.xml"/><Relationship Id="rId1308" Type="http://schemas.openxmlformats.org/officeDocument/2006/relationships/slide" Target="slides/slide1249.xml"/><Relationship Id="rId1862" Type="http://schemas.openxmlformats.org/officeDocument/2006/relationships/slide" Target="slides/slide1803.xml"/><Relationship Id="rId1515" Type="http://schemas.openxmlformats.org/officeDocument/2006/relationships/slide" Target="slides/slide1456.xml"/><Relationship Id="rId1722" Type="http://schemas.openxmlformats.org/officeDocument/2006/relationships/slide" Target="slides/slide1663.xml"/><Relationship Id="rId14" Type="http://schemas.openxmlformats.org/officeDocument/2006/relationships/slideMaster" Target="slideMasters/slideMaster14.xml"/><Relationship Id="rId163" Type="http://schemas.openxmlformats.org/officeDocument/2006/relationships/slide" Target="slides/slide104.xml"/><Relationship Id="rId370" Type="http://schemas.openxmlformats.org/officeDocument/2006/relationships/slide" Target="slides/slide311.xml"/><Relationship Id="rId230" Type="http://schemas.openxmlformats.org/officeDocument/2006/relationships/slide" Target="slides/slide171.xml"/><Relationship Id="rId468" Type="http://schemas.openxmlformats.org/officeDocument/2006/relationships/slide" Target="slides/slide409.xml"/><Relationship Id="rId675" Type="http://schemas.openxmlformats.org/officeDocument/2006/relationships/slide" Target="slides/slide616.xml"/><Relationship Id="rId882" Type="http://schemas.openxmlformats.org/officeDocument/2006/relationships/slide" Target="slides/slide823.xml"/><Relationship Id="rId1098" Type="http://schemas.openxmlformats.org/officeDocument/2006/relationships/slide" Target="slides/slide1039.xml"/><Relationship Id="rId328" Type="http://schemas.openxmlformats.org/officeDocument/2006/relationships/slide" Target="slides/slide269.xml"/><Relationship Id="rId535" Type="http://schemas.openxmlformats.org/officeDocument/2006/relationships/slide" Target="slides/slide476.xml"/><Relationship Id="rId742" Type="http://schemas.openxmlformats.org/officeDocument/2006/relationships/slide" Target="slides/slide683.xml"/><Relationship Id="rId1165" Type="http://schemas.openxmlformats.org/officeDocument/2006/relationships/slide" Target="slides/slide1106.xml"/><Relationship Id="rId1372" Type="http://schemas.openxmlformats.org/officeDocument/2006/relationships/slide" Target="slides/slide1313.xml"/><Relationship Id="rId602" Type="http://schemas.openxmlformats.org/officeDocument/2006/relationships/slide" Target="slides/slide543.xml"/><Relationship Id="rId1025" Type="http://schemas.openxmlformats.org/officeDocument/2006/relationships/slide" Target="slides/slide966.xml"/><Relationship Id="rId1232" Type="http://schemas.openxmlformats.org/officeDocument/2006/relationships/slide" Target="slides/slide1173.xml"/><Relationship Id="rId1677" Type="http://schemas.openxmlformats.org/officeDocument/2006/relationships/slide" Target="slides/slide1618.xml"/><Relationship Id="rId1884" Type="http://schemas.openxmlformats.org/officeDocument/2006/relationships/slide" Target="slides/slide1825.xml"/><Relationship Id="rId907" Type="http://schemas.openxmlformats.org/officeDocument/2006/relationships/slide" Target="slides/slide848.xml"/><Relationship Id="rId1537" Type="http://schemas.openxmlformats.org/officeDocument/2006/relationships/slide" Target="slides/slide1478.xml"/><Relationship Id="rId1744" Type="http://schemas.openxmlformats.org/officeDocument/2006/relationships/slide" Target="slides/slide1685.xml"/><Relationship Id="rId36" Type="http://schemas.openxmlformats.org/officeDocument/2006/relationships/slideMaster" Target="slideMasters/slideMaster36.xml"/><Relationship Id="rId1604" Type="http://schemas.openxmlformats.org/officeDocument/2006/relationships/slide" Target="slides/slide1545.xml"/><Relationship Id="rId185" Type="http://schemas.openxmlformats.org/officeDocument/2006/relationships/slide" Target="slides/slide126.xml"/><Relationship Id="rId1811" Type="http://schemas.openxmlformats.org/officeDocument/2006/relationships/slide" Target="slides/slide1752.xml"/><Relationship Id="rId1909" Type="http://schemas.openxmlformats.org/officeDocument/2006/relationships/slide" Target="slides/slide1850.xml"/><Relationship Id="rId392" Type="http://schemas.openxmlformats.org/officeDocument/2006/relationships/slide" Target="slides/slide333.xml"/><Relationship Id="rId697" Type="http://schemas.openxmlformats.org/officeDocument/2006/relationships/slide" Target="slides/slide638.xml"/><Relationship Id="rId252" Type="http://schemas.openxmlformats.org/officeDocument/2006/relationships/slide" Target="slides/slide193.xml"/><Relationship Id="rId1187" Type="http://schemas.openxmlformats.org/officeDocument/2006/relationships/slide" Target="slides/slide1128.xml"/><Relationship Id="rId112" Type="http://schemas.openxmlformats.org/officeDocument/2006/relationships/slide" Target="slides/slide53.xml"/><Relationship Id="rId557" Type="http://schemas.openxmlformats.org/officeDocument/2006/relationships/slide" Target="slides/slide498.xml"/><Relationship Id="rId764" Type="http://schemas.openxmlformats.org/officeDocument/2006/relationships/slide" Target="slides/slide705.xml"/><Relationship Id="rId971" Type="http://schemas.openxmlformats.org/officeDocument/2006/relationships/slide" Target="slides/slide912.xml"/><Relationship Id="rId1394" Type="http://schemas.openxmlformats.org/officeDocument/2006/relationships/slide" Target="slides/slide1335.xml"/><Relationship Id="rId1699" Type="http://schemas.openxmlformats.org/officeDocument/2006/relationships/slide" Target="slides/slide1640.xml"/><Relationship Id="rId417" Type="http://schemas.openxmlformats.org/officeDocument/2006/relationships/slide" Target="slides/slide358.xml"/><Relationship Id="rId624" Type="http://schemas.openxmlformats.org/officeDocument/2006/relationships/slide" Target="slides/slide565.xml"/><Relationship Id="rId831" Type="http://schemas.openxmlformats.org/officeDocument/2006/relationships/slide" Target="slides/slide772.xml"/><Relationship Id="rId1047" Type="http://schemas.openxmlformats.org/officeDocument/2006/relationships/slide" Target="slides/slide988.xml"/><Relationship Id="rId1254" Type="http://schemas.openxmlformats.org/officeDocument/2006/relationships/slide" Target="slides/slide1195.xml"/><Relationship Id="rId1461" Type="http://schemas.openxmlformats.org/officeDocument/2006/relationships/slide" Target="slides/slide1402.xml"/><Relationship Id="rId929" Type="http://schemas.openxmlformats.org/officeDocument/2006/relationships/slide" Target="slides/slide870.xml"/><Relationship Id="rId1114" Type="http://schemas.openxmlformats.org/officeDocument/2006/relationships/slide" Target="slides/slide1055.xml"/><Relationship Id="rId1321" Type="http://schemas.openxmlformats.org/officeDocument/2006/relationships/slide" Target="slides/slide1262.xml"/><Relationship Id="rId1559" Type="http://schemas.openxmlformats.org/officeDocument/2006/relationships/slide" Target="slides/slide1500.xml"/><Relationship Id="rId1766" Type="http://schemas.openxmlformats.org/officeDocument/2006/relationships/slide" Target="slides/slide1707.xml"/><Relationship Id="rId58" Type="http://schemas.openxmlformats.org/officeDocument/2006/relationships/slideMaster" Target="slideMasters/slideMaster58.xml"/><Relationship Id="rId1419" Type="http://schemas.openxmlformats.org/officeDocument/2006/relationships/slide" Target="slides/slide1360.xml"/><Relationship Id="rId1626" Type="http://schemas.openxmlformats.org/officeDocument/2006/relationships/slide" Target="slides/slide1567.xml"/><Relationship Id="rId1833" Type="http://schemas.openxmlformats.org/officeDocument/2006/relationships/slide" Target="slides/slide1774.xml"/><Relationship Id="rId1900" Type="http://schemas.openxmlformats.org/officeDocument/2006/relationships/slide" Target="slides/slide1841.xml"/><Relationship Id="rId274" Type="http://schemas.openxmlformats.org/officeDocument/2006/relationships/slide" Target="slides/slide215.xml"/><Relationship Id="rId481" Type="http://schemas.openxmlformats.org/officeDocument/2006/relationships/slide" Target="slides/slide422.xml"/><Relationship Id="rId134" Type="http://schemas.openxmlformats.org/officeDocument/2006/relationships/slide" Target="slides/slide75.xml"/><Relationship Id="rId579" Type="http://schemas.openxmlformats.org/officeDocument/2006/relationships/slide" Target="slides/slide520.xml"/><Relationship Id="rId786" Type="http://schemas.openxmlformats.org/officeDocument/2006/relationships/slide" Target="slides/slide727.xml"/><Relationship Id="rId993" Type="http://schemas.openxmlformats.org/officeDocument/2006/relationships/slide" Target="slides/slide934.xml"/><Relationship Id="rId341" Type="http://schemas.openxmlformats.org/officeDocument/2006/relationships/slide" Target="slides/slide282.xml"/><Relationship Id="rId439" Type="http://schemas.openxmlformats.org/officeDocument/2006/relationships/slide" Target="slides/slide380.xml"/><Relationship Id="rId646" Type="http://schemas.openxmlformats.org/officeDocument/2006/relationships/slide" Target="slides/slide587.xml"/><Relationship Id="rId1069" Type="http://schemas.openxmlformats.org/officeDocument/2006/relationships/slide" Target="slides/slide1010.xml"/><Relationship Id="rId1276" Type="http://schemas.openxmlformats.org/officeDocument/2006/relationships/slide" Target="slides/slide1217.xml"/><Relationship Id="rId1483" Type="http://schemas.openxmlformats.org/officeDocument/2006/relationships/slide" Target="slides/slide1424.xml"/><Relationship Id="rId201" Type="http://schemas.openxmlformats.org/officeDocument/2006/relationships/slide" Target="slides/slide142.xml"/><Relationship Id="rId506" Type="http://schemas.openxmlformats.org/officeDocument/2006/relationships/slide" Target="slides/slide447.xml"/><Relationship Id="rId853" Type="http://schemas.openxmlformats.org/officeDocument/2006/relationships/slide" Target="slides/slide794.xml"/><Relationship Id="rId1136" Type="http://schemas.openxmlformats.org/officeDocument/2006/relationships/slide" Target="slides/slide1077.xml"/><Relationship Id="rId1690" Type="http://schemas.openxmlformats.org/officeDocument/2006/relationships/slide" Target="slides/slide1631.xml"/><Relationship Id="rId1788" Type="http://schemas.openxmlformats.org/officeDocument/2006/relationships/slide" Target="slides/slide1729.xml"/><Relationship Id="rId713" Type="http://schemas.openxmlformats.org/officeDocument/2006/relationships/slide" Target="slides/slide654.xml"/><Relationship Id="rId920" Type="http://schemas.openxmlformats.org/officeDocument/2006/relationships/slide" Target="slides/slide861.xml"/><Relationship Id="rId1343" Type="http://schemas.openxmlformats.org/officeDocument/2006/relationships/slide" Target="slides/slide1284.xml"/><Relationship Id="rId1550" Type="http://schemas.openxmlformats.org/officeDocument/2006/relationships/slide" Target="slides/slide1491.xml"/><Relationship Id="rId1648" Type="http://schemas.openxmlformats.org/officeDocument/2006/relationships/slide" Target="slides/slide1589.xml"/><Relationship Id="rId1203" Type="http://schemas.openxmlformats.org/officeDocument/2006/relationships/slide" Target="slides/slide1144.xml"/><Relationship Id="rId1410" Type="http://schemas.openxmlformats.org/officeDocument/2006/relationships/slide" Target="slides/slide1351.xml"/><Relationship Id="rId1508" Type="http://schemas.openxmlformats.org/officeDocument/2006/relationships/slide" Target="slides/slide1449.xml"/><Relationship Id="rId1855" Type="http://schemas.openxmlformats.org/officeDocument/2006/relationships/slide" Target="slides/slide1796.xml"/><Relationship Id="rId1715" Type="http://schemas.openxmlformats.org/officeDocument/2006/relationships/slide" Target="slides/slide1656.xml"/><Relationship Id="rId296" Type="http://schemas.openxmlformats.org/officeDocument/2006/relationships/slide" Target="slides/slide237.xml"/><Relationship Id="rId156" Type="http://schemas.openxmlformats.org/officeDocument/2006/relationships/slide" Target="slides/slide97.xml"/><Relationship Id="rId363" Type="http://schemas.openxmlformats.org/officeDocument/2006/relationships/slide" Target="slides/slide304.xml"/><Relationship Id="rId570" Type="http://schemas.openxmlformats.org/officeDocument/2006/relationships/slide" Target="slides/slide511.xml"/><Relationship Id="rId223" Type="http://schemas.openxmlformats.org/officeDocument/2006/relationships/slide" Target="slides/slide164.xml"/><Relationship Id="rId430" Type="http://schemas.openxmlformats.org/officeDocument/2006/relationships/slide" Target="slides/slide371.xml"/><Relationship Id="rId668" Type="http://schemas.openxmlformats.org/officeDocument/2006/relationships/slide" Target="slides/slide609.xml"/><Relationship Id="rId875" Type="http://schemas.openxmlformats.org/officeDocument/2006/relationships/slide" Target="slides/slide816.xml"/><Relationship Id="rId1060" Type="http://schemas.openxmlformats.org/officeDocument/2006/relationships/slide" Target="slides/slide1001.xml"/><Relationship Id="rId1298" Type="http://schemas.openxmlformats.org/officeDocument/2006/relationships/slide" Target="slides/slide1239.xml"/><Relationship Id="rId528" Type="http://schemas.openxmlformats.org/officeDocument/2006/relationships/slide" Target="slides/slide469.xml"/><Relationship Id="rId735" Type="http://schemas.openxmlformats.org/officeDocument/2006/relationships/slide" Target="slides/slide676.xml"/><Relationship Id="rId942" Type="http://schemas.openxmlformats.org/officeDocument/2006/relationships/slide" Target="slides/slide883.xml"/><Relationship Id="rId1158" Type="http://schemas.openxmlformats.org/officeDocument/2006/relationships/slide" Target="slides/slide1099.xml"/><Relationship Id="rId1365" Type="http://schemas.openxmlformats.org/officeDocument/2006/relationships/slide" Target="slides/slide1306.xml"/><Relationship Id="rId1572" Type="http://schemas.openxmlformats.org/officeDocument/2006/relationships/slide" Target="slides/slide1513.xml"/><Relationship Id="rId1018" Type="http://schemas.openxmlformats.org/officeDocument/2006/relationships/slide" Target="slides/slide959.xml"/><Relationship Id="rId1225" Type="http://schemas.openxmlformats.org/officeDocument/2006/relationships/slide" Target="slides/slide1166.xml"/><Relationship Id="rId1432" Type="http://schemas.openxmlformats.org/officeDocument/2006/relationships/slide" Target="slides/slide1373.xml"/><Relationship Id="rId1877" Type="http://schemas.openxmlformats.org/officeDocument/2006/relationships/slide" Target="slides/slide1818.xml"/><Relationship Id="rId71" Type="http://schemas.openxmlformats.org/officeDocument/2006/relationships/slide" Target="slides/slide12.xml"/><Relationship Id="rId802" Type="http://schemas.openxmlformats.org/officeDocument/2006/relationships/slide" Target="slides/slide743.xml"/><Relationship Id="rId1737" Type="http://schemas.openxmlformats.org/officeDocument/2006/relationships/slide" Target="slides/slide1678.xml"/><Relationship Id="rId29" Type="http://schemas.openxmlformats.org/officeDocument/2006/relationships/slideMaster" Target="slideMasters/slideMaster29.xml"/><Relationship Id="rId178" Type="http://schemas.openxmlformats.org/officeDocument/2006/relationships/slide" Target="slides/slide119.xml"/><Relationship Id="rId1804" Type="http://schemas.openxmlformats.org/officeDocument/2006/relationships/slide" Target="slides/slide1745.xml"/><Relationship Id="rId385" Type="http://schemas.openxmlformats.org/officeDocument/2006/relationships/slide" Target="slides/slide326.xml"/><Relationship Id="rId592" Type="http://schemas.openxmlformats.org/officeDocument/2006/relationships/slide" Target="slides/slide533.xml"/><Relationship Id="rId245" Type="http://schemas.openxmlformats.org/officeDocument/2006/relationships/slide" Target="slides/slide186.xml"/><Relationship Id="rId452" Type="http://schemas.openxmlformats.org/officeDocument/2006/relationships/slide" Target="slides/slide393.xml"/><Relationship Id="rId897" Type="http://schemas.openxmlformats.org/officeDocument/2006/relationships/slide" Target="slides/slide838.xml"/><Relationship Id="rId1082" Type="http://schemas.openxmlformats.org/officeDocument/2006/relationships/slide" Target="slides/slide1023.xml"/><Relationship Id="rId105" Type="http://schemas.openxmlformats.org/officeDocument/2006/relationships/slide" Target="slides/slide46.xml"/><Relationship Id="rId312" Type="http://schemas.openxmlformats.org/officeDocument/2006/relationships/slide" Target="slides/slide253.xml"/><Relationship Id="rId757" Type="http://schemas.openxmlformats.org/officeDocument/2006/relationships/slide" Target="slides/slide698.xml"/><Relationship Id="rId964" Type="http://schemas.openxmlformats.org/officeDocument/2006/relationships/slide" Target="slides/slide905.xml"/><Relationship Id="rId1387" Type="http://schemas.openxmlformats.org/officeDocument/2006/relationships/slide" Target="slides/slide1328.xml"/><Relationship Id="rId1594" Type="http://schemas.openxmlformats.org/officeDocument/2006/relationships/slide" Target="slides/slide1535.xml"/><Relationship Id="rId93" Type="http://schemas.openxmlformats.org/officeDocument/2006/relationships/slide" Target="slides/slide34.xml"/><Relationship Id="rId617" Type="http://schemas.openxmlformats.org/officeDocument/2006/relationships/slide" Target="slides/slide558.xml"/><Relationship Id="rId824" Type="http://schemas.openxmlformats.org/officeDocument/2006/relationships/slide" Target="slides/slide765.xml"/><Relationship Id="rId1247" Type="http://schemas.openxmlformats.org/officeDocument/2006/relationships/slide" Target="slides/slide1188.xml"/><Relationship Id="rId1454" Type="http://schemas.openxmlformats.org/officeDocument/2006/relationships/slide" Target="slides/slide1395.xml"/><Relationship Id="rId1661" Type="http://schemas.openxmlformats.org/officeDocument/2006/relationships/slide" Target="slides/slide1602.xml"/><Relationship Id="rId1899" Type="http://schemas.openxmlformats.org/officeDocument/2006/relationships/slide" Target="slides/slide1840.xml"/><Relationship Id="rId1107" Type="http://schemas.openxmlformats.org/officeDocument/2006/relationships/slide" Target="slides/slide1048.xml"/><Relationship Id="rId1314" Type="http://schemas.openxmlformats.org/officeDocument/2006/relationships/slide" Target="slides/slide1255.xml"/><Relationship Id="rId1521" Type="http://schemas.openxmlformats.org/officeDocument/2006/relationships/slide" Target="slides/slide1462.xml"/><Relationship Id="rId1759" Type="http://schemas.openxmlformats.org/officeDocument/2006/relationships/slide" Target="slides/slide1700.xml"/><Relationship Id="rId1619" Type="http://schemas.openxmlformats.org/officeDocument/2006/relationships/slide" Target="slides/slide1560.xml"/><Relationship Id="rId1826" Type="http://schemas.openxmlformats.org/officeDocument/2006/relationships/slide" Target="slides/slide1767.xml"/><Relationship Id="rId20" Type="http://schemas.openxmlformats.org/officeDocument/2006/relationships/slideMaster" Target="slideMasters/slideMaster20.xml"/><Relationship Id="rId267" Type="http://schemas.openxmlformats.org/officeDocument/2006/relationships/slide" Target="slides/slide208.xml"/><Relationship Id="rId474" Type="http://schemas.openxmlformats.org/officeDocument/2006/relationships/slide" Target="slides/slide415.xml"/><Relationship Id="rId127" Type="http://schemas.openxmlformats.org/officeDocument/2006/relationships/slide" Target="slides/slide68.xml"/><Relationship Id="rId681" Type="http://schemas.openxmlformats.org/officeDocument/2006/relationships/slide" Target="slides/slide622.xml"/><Relationship Id="rId779" Type="http://schemas.openxmlformats.org/officeDocument/2006/relationships/slide" Target="slides/slide720.xml"/><Relationship Id="rId986" Type="http://schemas.openxmlformats.org/officeDocument/2006/relationships/slide" Target="slides/slide927.xml"/><Relationship Id="rId334" Type="http://schemas.openxmlformats.org/officeDocument/2006/relationships/slide" Target="slides/slide275.xml"/><Relationship Id="rId541" Type="http://schemas.openxmlformats.org/officeDocument/2006/relationships/slide" Target="slides/slide482.xml"/><Relationship Id="rId639" Type="http://schemas.openxmlformats.org/officeDocument/2006/relationships/slide" Target="slides/slide580.xml"/><Relationship Id="rId1171" Type="http://schemas.openxmlformats.org/officeDocument/2006/relationships/slide" Target="slides/slide1112.xml"/><Relationship Id="rId1269" Type="http://schemas.openxmlformats.org/officeDocument/2006/relationships/slide" Target="slides/slide1210.xml"/><Relationship Id="rId1476" Type="http://schemas.openxmlformats.org/officeDocument/2006/relationships/slide" Target="slides/slide1417.xml"/><Relationship Id="rId401" Type="http://schemas.openxmlformats.org/officeDocument/2006/relationships/slide" Target="slides/slide342.xml"/><Relationship Id="rId846" Type="http://schemas.openxmlformats.org/officeDocument/2006/relationships/slide" Target="slides/slide787.xml"/><Relationship Id="rId1031" Type="http://schemas.openxmlformats.org/officeDocument/2006/relationships/slide" Target="slides/slide972.xml"/><Relationship Id="rId1129" Type="http://schemas.openxmlformats.org/officeDocument/2006/relationships/slide" Target="slides/slide1070.xml"/><Relationship Id="rId1683" Type="http://schemas.openxmlformats.org/officeDocument/2006/relationships/slide" Target="slides/slide1624.xml"/><Relationship Id="rId1890" Type="http://schemas.openxmlformats.org/officeDocument/2006/relationships/slide" Target="slides/slide1831.xml"/><Relationship Id="rId706" Type="http://schemas.openxmlformats.org/officeDocument/2006/relationships/slide" Target="slides/slide647.xml"/><Relationship Id="rId913" Type="http://schemas.openxmlformats.org/officeDocument/2006/relationships/slide" Target="slides/slide854.xml"/><Relationship Id="rId1336" Type="http://schemas.openxmlformats.org/officeDocument/2006/relationships/slide" Target="slides/slide1277.xml"/><Relationship Id="rId1543" Type="http://schemas.openxmlformats.org/officeDocument/2006/relationships/slide" Target="slides/slide1484.xml"/><Relationship Id="rId1750" Type="http://schemas.openxmlformats.org/officeDocument/2006/relationships/slide" Target="slides/slide1691.xml"/><Relationship Id="rId42" Type="http://schemas.openxmlformats.org/officeDocument/2006/relationships/slideMaster" Target="slideMasters/slideMaster42.xml"/><Relationship Id="rId1403" Type="http://schemas.openxmlformats.org/officeDocument/2006/relationships/slide" Target="slides/slide1344.xml"/><Relationship Id="rId1610" Type="http://schemas.openxmlformats.org/officeDocument/2006/relationships/slide" Target="slides/slide1551.xml"/><Relationship Id="rId1848" Type="http://schemas.openxmlformats.org/officeDocument/2006/relationships/slide" Target="slides/slide1789.xml"/><Relationship Id="rId191" Type="http://schemas.openxmlformats.org/officeDocument/2006/relationships/slide" Target="slides/slide132.xml"/><Relationship Id="rId1708" Type="http://schemas.openxmlformats.org/officeDocument/2006/relationships/slide" Target="slides/slide1649.xml"/><Relationship Id="rId1915" Type="http://schemas.openxmlformats.org/officeDocument/2006/relationships/theme" Target="theme/theme1.xml"/><Relationship Id="rId289" Type="http://schemas.openxmlformats.org/officeDocument/2006/relationships/slide" Target="slides/slide230.xml"/><Relationship Id="rId496" Type="http://schemas.openxmlformats.org/officeDocument/2006/relationships/slide" Target="slides/slide437.xml"/><Relationship Id="rId149" Type="http://schemas.openxmlformats.org/officeDocument/2006/relationships/slide" Target="slides/slide90.xml"/><Relationship Id="rId356" Type="http://schemas.openxmlformats.org/officeDocument/2006/relationships/slide" Target="slides/slide297.xml"/><Relationship Id="rId563" Type="http://schemas.openxmlformats.org/officeDocument/2006/relationships/slide" Target="slides/slide504.xml"/><Relationship Id="rId770" Type="http://schemas.openxmlformats.org/officeDocument/2006/relationships/slide" Target="slides/slide711.xml"/><Relationship Id="rId1193" Type="http://schemas.openxmlformats.org/officeDocument/2006/relationships/slide" Target="slides/slide1134.xml"/><Relationship Id="rId216" Type="http://schemas.openxmlformats.org/officeDocument/2006/relationships/slide" Target="slides/slide157.xml"/><Relationship Id="rId423" Type="http://schemas.openxmlformats.org/officeDocument/2006/relationships/slide" Target="slides/slide364.xml"/><Relationship Id="rId868" Type="http://schemas.openxmlformats.org/officeDocument/2006/relationships/slide" Target="slides/slide809.xml"/><Relationship Id="rId1053" Type="http://schemas.openxmlformats.org/officeDocument/2006/relationships/slide" Target="slides/slide994.xml"/><Relationship Id="rId1260" Type="http://schemas.openxmlformats.org/officeDocument/2006/relationships/slide" Target="slides/slide1201.xml"/><Relationship Id="rId1498" Type="http://schemas.openxmlformats.org/officeDocument/2006/relationships/slide" Target="slides/slide1439.xml"/><Relationship Id="rId630" Type="http://schemas.openxmlformats.org/officeDocument/2006/relationships/slide" Target="slides/slide571.xml"/><Relationship Id="rId728" Type="http://schemas.openxmlformats.org/officeDocument/2006/relationships/slide" Target="slides/slide669.xml"/><Relationship Id="rId935" Type="http://schemas.openxmlformats.org/officeDocument/2006/relationships/slide" Target="slides/slide876.xml"/><Relationship Id="rId1358" Type="http://schemas.openxmlformats.org/officeDocument/2006/relationships/slide" Target="slides/slide1299.xml"/><Relationship Id="rId1565" Type="http://schemas.openxmlformats.org/officeDocument/2006/relationships/slide" Target="slides/slide1506.xml"/><Relationship Id="rId1772" Type="http://schemas.openxmlformats.org/officeDocument/2006/relationships/slide" Target="slides/slide1713.xml"/><Relationship Id="rId64" Type="http://schemas.openxmlformats.org/officeDocument/2006/relationships/slide" Target="slides/slide5.xml"/><Relationship Id="rId1120" Type="http://schemas.openxmlformats.org/officeDocument/2006/relationships/slide" Target="slides/slide1061.xml"/><Relationship Id="rId1218" Type="http://schemas.openxmlformats.org/officeDocument/2006/relationships/slide" Target="slides/slide1159.xml"/><Relationship Id="rId1425" Type="http://schemas.openxmlformats.org/officeDocument/2006/relationships/slide" Target="slides/slide1366.xml"/><Relationship Id="rId1632" Type="http://schemas.openxmlformats.org/officeDocument/2006/relationships/slide" Target="slides/slide1573.xml"/><Relationship Id="rId280" Type="http://schemas.openxmlformats.org/officeDocument/2006/relationships/slide" Target="slides/slide221.xml"/><Relationship Id="rId140" Type="http://schemas.openxmlformats.org/officeDocument/2006/relationships/slide" Target="slides/slide81.xml"/><Relationship Id="rId378" Type="http://schemas.openxmlformats.org/officeDocument/2006/relationships/slide" Target="slides/slide319.xml"/><Relationship Id="rId585" Type="http://schemas.openxmlformats.org/officeDocument/2006/relationships/slide" Target="slides/slide526.xml"/><Relationship Id="rId792" Type="http://schemas.openxmlformats.org/officeDocument/2006/relationships/slide" Target="slides/slide733.xml"/><Relationship Id="rId6" Type="http://schemas.openxmlformats.org/officeDocument/2006/relationships/slideMaster" Target="slideMasters/slideMaster6.xml"/><Relationship Id="rId238" Type="http://schemas.openxmlformats.org/officeDocument/2006/relationships/slide" Target="slides/slide179.xml"/><Relationship Id="rId445" Type="http://schemas.openxmlformats.org/officeDocument/2006/relationships/slide" Target="slides/slide386.xml"/><Relationship Id="rId652" Type="http://schemas.openxmlformats.org/officeDocument/2006/relationships/slide" Target="slides/slide593.xml"/><Relationship Id="rId1075" Type="http://schemas.openxmlformats.org/officeDocument/2006/relationships/slide" Target="slides/slide1016.xml"/><Relationship Id="rId1282" Type="http://schemas.openxmlformats.org/officeDocument/2006/relationships/slide" Target="slides/slide1223.xml"/><Relationship Id="rId305" Type="http://schemas.openxmlformats.org/officeDocument/2006/relationships/slide" Target="slides/slide246.xml"/><Relationship Id="rId512" Type="http://schemas.openxmlformats.org/officeDocument/2006/relationships/slide" Target="slides/slide453.xml"/><Relationship Id="rId957" Type="http://schemas.openxmlformats.org/officeDocument/2006/relationships/slide" Target="slides/slide898.xml"/><Relationship Id="rId1142" Type="http://schemas.openxmlformats.org/officeDocument/2006/relationships/slide" Target="slides/slide1083.xml"/><Relationship Id="rId1587" Type="http://schemas.openxmlformats.org/officeDocument/2006/relationships/slide" Target="slides/slide1528.xml"/><Relationship Id="rId1794" Type="http://schemas.openxmlformats.org/officeDocument/2006/relationships/slide" Target="slides/slide1735.xml"/><Relationship Id="rId86" Type="http://schemas.openxmlformats.org/officeDocument/2006/relationships/slide" Target="slides/slide27.xml"/><Relationship Id="rId817" Type="http://schemas.openxmlformats.org/officeDocument/2006/relationships/slide" Target="slides/slide758.xml"/><Relationship Id="rId1002" Type="http://schemas.openxmlformats.org/officeDocument/2006/relationships/slide" Target="slides/slide943.xml"/><Relationship Id="rId1447" Type="http://schemas.openxmlformats.org/officeDocument/2006/relationships/slide" Target="slides/slide1388.xml"/><Relationship Id="rId1654" Type="http://schemas.openxmlformats.org/officeDocument/2006/relationships/slide" Target="slides/slide1595.xml"/><Relationship Id="rId1861" Type="http://schemas.openxmlformats.org/officeDocument/2006/relationships/slide" Target="slides/slide1802.xml"/><Relationship Id="rId1307" Type="http://schemas.openxmlformats.org/officeDocument/2006/relationships/slide" Target="slides/slide1248.xml"/><Relationship Id="rId1514" Type="http://schemas.openxmlformats.org/officeDocument/2006/relationships/slide" Target="slides/slide1455.xml"/><Relationship Id="rId1721" Type="http://schemas.openxmlformats.org/officeDocument/2006/relationships/slide" Target="slides/slide1662.xml"/><Relationship Id="rId13" Type="http://schemas.openxmlformats.org/officeDocument/2006/relationships/slideMaster" Target="slideMasters/slideMaster13.xml"/><Relationship Id="rId1819" Type="http://schemas.openxmlformats.org/officeDocument/2006/relationships/slide" Target="slides/slide1760.xml"/><Relationship Id="rId162" Type="http://schemas.openxmlformats.org/officeDocument/2006/relationships/slide" Target="slides/slide103.xml"/><Relationship Id="rId467" Type="http://schemas.openxmlformats.org/officeDocument/2006/relationships/slide" Target="slides/slide408.xml"/><Relationship Id="rId1097" Type="http://schemas.openxmlformats.org/officeDocument/2006/relationships/slide" Target="slides/slide1038.xml"/><Relationship Id="rId674" Type="http://schemas.openxmlformats.org/officeDocument/2006/relationships/slide" Target="slides/slide615.xml"/><Relationship Id="rId881" Type="http://schemas.openxmlformats.org/officeDocument/2006/relationships/slide" Target="slides/slide822.xml"/><Relationship Id="rId979" Type="http://schemas.openxmlformats.org/officeDocument/2006/relationships/slide" Target="slides/slide920.xml"/><Relationship Id="rId327" Type="http://schemas.openxmlformats.org/officeDocument/2006/relationships/slide" Target="slides/slide268.xml"/><Relationship Id="rId534" Type="http://schemas.openxmlformats.org/officeDocument/2006/relationships/slide" Target="slides/slide475.xml"/><Relationship Id="rId741" Type="http://schemas.openxmlformats.org/officeDocument/2006/relationships/slide" Target="slides/slide682.xml"/><Relationship Id="rId839" Type="http://schemas.openxmlformats.org/officeDocument/2006/relationships/slide" Target="slides/slide780.xml"/><Relationship Id="rId1164" Type="http://schemas.openxmlformats.org/officeDocument/2006/relationships/slide" Target="slides/slide1105.xml"/><Relationship Id="rId1371" Type="http://schemas.openxmlformats.org/officeDocument/2006/relationships/slide" Target="slides/slide1312.xml"/><Relationship Id="rId1469" Type="http://schemas.openxmlformats.org/officeDocument/2006/relationships/slide" Target="slides/slide1410.xml"/><Relationship Id="rId601" Type="http://schemas.openxmlformats.org/officeDocument/2006/relationships/slide" Target="slides/slide542.xml"/><Relationship Id="rId1024" Type="http://schemas.openxmlformats.org/officeDocument/2006/relationships/slide" Target="slides/slide965.xml"/><Relationship Id="rId1231" Type="http://schemas.openxmlformats.org/officeDocument/2006/relationships/slide" Target="slides/slide1172.xml"/><Relationship Id="rId1676" Type="http://schemas.openxmlformats.org/officeDocument/2006/relationships/slide" Target="slides/slide1617.xml"/><Relationship Id="rId1883" Type="http://schemas.openxmlformats.org/officeDocument/2006/relationships/slide" Target="slides/slide1824.xml"/><Relationship Id="rId906" Type="http://schemas.openxmlformats.org/officeDocument/2006/relationships/slide" Target="slides/slide847.xml"/><Relationship Id="rId1329" Type="http://schemas.openxmlformats.org/officeDocument/2006/relationships/slide" Target="slides/slide1270.xml"/><Relationship Id="rId1536" Type="http://schemas.openxmlformats.org/officeDocument/2006/relationships/slide" Target="slides/slide1477.xml"/><Relationship Id="rId1743" Type="http://schemas.openxmlformats.org/officeDocument/2006/relationships/slide" Target="slides/slide1684.xml"/><Relationship Id="rId35" Type="http://schemas.openxmlformats.org/officeDocument/2006/relationships/slideMaster" Target="slideMasters/slideMaster35.xml"/><Relationship Id="rId1603" Type="http://schemas.openxmlformats.org/officeDocument/2006/relationships/slide" Target="slides/slide1544.xml"/><Relationship Id="rId1810" Type="http://schemas.openxmlformats.org/officeDocument/2006/relationships/slide" Target="slides/slide1751.xml"/><Relationship Id="rId184" Type="http://schemas.openxmlformats.org/officeDocument/2006/relationships/slide" Target="slides/slide125.xml"/><Relationship Id="rId391" Type="http://schemas.openxmlformats.org/officeDocument/2006/relationships/slide" Target="slides/slide332.xml"/><Relationship Id="rId1908" Type="http://schemas.openxmlformats.org/officeDocument/2006/relationships/slide" Target="slides/slide1849.xml"/><Relationship Id="rId251" Type="http://schemas.openxmlformats.org/officeDocument/2006/relationships/slide" Target="slides/slide192.xml"/><Relationship Id="rId489" Type="http://schemas.openxmlformats.org/officeDocument/2006/relationships/slide" Target="slides/slide430.xml"/><Relationship Id="rId696" Type="http://schemas.openxmlformats.org/officeDocument/2006/relationships/slide" Target="slides/slide637.xml"/><Relationship Id="rId349" Type="http://schemas.openxmlformats.org/officeDocument/2006/relationships/slide" Target="slides/slide290.xml"/><Relationship Id="rId556" Type="http://schemas.openxmlformats.org/officeDocument/2006/relationships/slide" Target="slides/slide497.xml"/><Relationship Id="rId763" Type="http://schemas.openxmlformats.org/officeDocument/2006/relationships/slide" Target="slides/slide704.xml"/><Relationship Id="rId1186" Type="http://schemas.openxmlformats.org/officeDocument/2006/relationships/slide" Target="slides/slide1127.xml"/><Relationship Id="rId1393" Type="http://schemas.openxmlformats.org/officeDocument/2006/relationships/slide" Target="slides/slide1334.xml"/><Relationship Id="rId111" Type="http://schemas.openxmlformats.org/officeDocument/2006/relationships/slide" Target="slides/slide52.xml"/><Relationship Id="rId209" Type="http://schemas.openxmlformats.org/officeDocument/2006/relationships/slide" Target="slides/slide150.xml"/><Relationship Id="rId416" Type="http://schemas.openxmlformats.org/officeDocument/2006/relationships/slide" Target="slides/slide357.xml"/><Relationship Id="rId970" Type="http://schemas.openxmlformats.org/officeDocument/2006/relationships/slide" Target="slides/slide911.xml"/><Relationship Id="rId1046" Type="http://schemas.openxmlformats.org/officeDocument/2006/relationships/slide" Target="slides/slide987.xml"/><Relationship Id="rId1253" Type="http://schemas.openxmlformats.org/officeDocument/2006/relationships/slide" Target="slides/slide1194.xml"/><Relationship Id="rId1698" Type="http://schemas.openxmlformats.org/officeDocument/2006/relationships/slide" Target="slides/slide1639.xml"/><Relationship Id="rId623" Type="http://schemas.openxmlformats.org/officeDocument/2006/relationships/slide" Target="slides/slide564.xml"/><Relationship Id="rId830" Type="http://schemas.openxmlformats.org/officeDocument/2006/relationships/slide" Target="slides/slide771.xml"/><Relationship Id="rId928" Type="http://schemas.openxmlformats.org/officeDocument/2006/relationships/slide" Target="slides/slide869.xml"/><Relationship Id="rId1460" Type="http://schemas.openxmlformats.org/officeDocument/2006/relationships/slide" Target="slides/slide1401.xml"/><Relationship Id="rId1558" Type="http://schemas.openxmlformats.org/officeDocument/2006/relationships/slide" Target="slides/slide1499.xml"/><Relationship Id="rId1765" Type="http://schemas.openxmlformats.org/officeDocument/2006/relationships/slide" Target="slides/slide1706.xml"/><Relationship Id="rId57" Type="http://schemas.openxmlformats.org/officeDocument/2006/relationships/slideMaster" Target="slideMasters/slideMaster57.xml"/><Relationship Id="rId1113" Type="http://schemas.openxmlformats.org/officeDocument/2006/relationships/slide" Target="slides/slide1054.xml"/><Relationship Id="rId1320" Type="http://schemas.openxmlformats.org/officeDocument/2006/relationships/slide" Target="slides/slide1261.xml"/><Relationship Id="rId1418" Type="http://schemas.openxmlformats.org/officeDocument/2006/relationships/slide" Target="slides/slide1359.xml"/><Relationship Id="rId1625" Type="http://schemas.openxmlformats.org/officeDocument/2006/relationships/slide" Target="slides/slide1566.xml"/><Relationship Id="rId1832" Type="http://schemas.openxmlformats.org/officeDocument/2006/relationships/slide" Target="slides/slide1773.xml"/><Relationship Id="rId273" Type="http://schemas.openxmlformats.org/officeDocument/2006/relationships/slide" Target="slides/slide214.xml"/><Relationship Id="rId480" Type="http://schemas.openxmlformats.org/officeDocument/2006/relationships/slide" Target="slides/slide421.xml"/><Relationship Id="rId133" Type="http://schemas.openxmlformats.org/officeDocument/2006/relationships/slide" Target="slides/slide74.xml"/><Relationship Id="rId340" Type="http://schemas.openxmlformats.org/officeDocument/2006/relationships/slide" Target="slides/slide281.xml"/><Relationship Id="rId578" Type="http://schemas.openxmlformats.org/officeDocument/2006/relationships/slide" Target="slides/slide519.xml"/><Relationship Id="rId785" Type="http://schemas.openxmlformats.org/officeDocument/2006/relationships/slide" Target="slides/slide726.xml"/><Relationship Id="rId992" Type="http://schemas.openxmlformats.org/officeDocument/2006/relationships/slide" Target="slides/slide933.xml"/><Relationship Id="rId200" Type="http://schemas.openxmlformats.org/officeDocument/2006/relationships/slide" Target="slides/slide141.xml"/><Relationship Id="rId438" Type="http://schemas.openxmlformats.org/officeDocument/2006/relationships/slide" Target="slides/slide379.xml"/><Relationship Id="rId645" Type="http://schemas.openxmlformats.org/officeDocument/2006/relationships/slide" Target="slides/slide586.xml"/><Relationship Id="rId852" Type="http://schemas.openxmlformats.org/officeDocument/2006/relationships/slide" Target="slides/slide793.xml"/><Relationship Id="rId1068" Type="http://schemas.openxmlformats.org/officeDocument/2006/relationships/slide" Target="slides/slide1009.xml"/><Relationship Id="rId1275" Type="http://schemas.openxmlformats.org/officeDocument/2006/relationships/slide" Target="slides/slide1216.xml"/><Relationship Id="rId1482" Type="http://schemas.openxmlformats.org/officeDocument/2006/relationships/slide" Target="slides/slide1423.xml"/><Relationship Id="rId505" Type="http://schemas.openxmlformats.org/officeDocument/2006/relationships/slide" Target="slides/slide446.xml"/><Relationship Id="rId712" Type="http://schemas.openxmlformats.org/officeDocument/2006/relationships/slide" Target="slides/slide653.xml"/><Relationship Id="rId1135" Type="http://schemas.openxmlformats.org/officeDocument/2006/relationships/slide" Target="slides/slide1076.xml"/><Relationship Id="rId1342" Type="http://schemas.openxmlformats.org/officeDocument/2006/relationships/slide" Target="slides/slide1283.xml"/><Relationship Id="rId1787" Type="http://schemas.openxmlformats.org/officeDocument/2006/relationships/slide" Target="slides/slide1728.xml"/><Relationship Id="rId79" Type="http://schemas.openxmlformats.org/officeDocument/2006/relationships/slide" Target="slides/slide20.xml"/><Relationship Id="rId1202" Type="http://schemas.openxmlformats.org/officeDocument/2006/relationships/slide" Target="slides/slide1143.xml"/><Relationship Id="rId1647" Type="http://schemas.openxmlformats.org/officeDocument/2006/relationships/slide" Target="slides/slide1588.xml"/><Relationship Id="rId1854" Type="http://schemas.openxmlformats.org/officeDocument/2006/relationships/slide" Target="slides/slide1795.xml"/><Relationship Id="rId1507" Type="http://schemas.openxmlformats.org/officeDocument/2006/relationships/slide" Target="slides/slide1448.xml"/><Relationship Id="rId1714" Type="http://schemas.openxmlformats.org/officeDocument/2006/relationships/slide" Target="slides/slide1655.xml"/><Relationship Id="rId295" Type="http://schemas.openxmlformats.org/officeDocument/2006/relationships/slide" Target="slides/slide236.xml"/><Relationship Id="rId155" Type="http://schemas.openxmlformats.org/officeDocument/2006/relationships/slide" Target="slides/slide96.xml"/><Relationship Id="rId362" Type="http://schemas.openxmlformats.org/officeDocument/2006/relationships/slide" Target="slides/slide303.xml"/><Relationship Id="rId1297" Type="http://schemas.openxmlformats.org/officeDocument/2006/relationships/slide" Target="slides/slide1238.xml"/><Relationship Id="rId222" Type="http://schemas.openxmlformats.org/officeDocument/2006/relationships/slide" Target="slides/slide163.xml"/><Relationship Id="rId667" Type="http://schemas.openxmlformats.org/officeDocument/2006/relationships/slide" Target="slides/slide608.xml"/><Relationship Id="rId874" Type="http://schemas.openxmlformats.org/officeDocument/2006/relationships/slide" Target="slides/slide815.xml"/><Relationship Id="rId527" Type="http://schemas.openxmlformats.org/officeDocument/2006/relationships/slide" Target="slides/slide468.xml"/><Relationship Id="rId734" Type="http://schemas.openxmlformats.org/officeDocument/2006/relationships/slide" Target="slides/slide675.xml"/><Relationship Id="rId941" Type="http://schemas.openxmlformats.org/officeDocument/2006/relationships/slide" Target="slides/slide882.xml"/><Relationship Id="rId1157" Type="http://schemas.openxmlformats.org/officeDocument/2006/relationships/slide" Target="slides/slide1098.xml"/><Relationship Id="rId1364" Type="http://schemas.openxmlformats.org/officeDocument/2006/relationships/slide" Target="slides/slide1305.xml"/><Relationship Id="rId1571" Type="http://schemas.openxmlformats.org/officeDocument/2006/relationships/slide" Target="slides/slide1512.xml"/><Relationship Id="rId70" Type="http://schemas.openxmlformats.org/officeDocument/2006/relationships/slide" Target="slides/slide11.xml"/><Relationship Id="rId801" Type="http://schemas.openxmlformats.org/officeDocument/2006/relationships/slide" Target="slides/slide742.xml"/><Relationship Id="rId1017" Type="http://schemas.openxmlformats.org/officeDocument/2006/relationships/slide" Target="slides/slide958.xml"/><Relationship Id="rId1224" Type="http://schemas.openxmlformats.org/officeDocument/2006/relationships/slide" Target="slides/slide1165.xml"/><Relationship Id="rId1431" Type="http://schemas.openxmlformats.org/officeDocument/2006/relationships/slide" Target="slides/slide1372.xml"/><Relationship Id="rId1669" Type="http://schemas.openxmlformats.org/officeDocument/2006/relationships/slide" Target="slides/slide1610.xml"/><Relationship Id="rId1876" Type="http://schemas.openxmlformats.org/officeDocument/2006/relationships/slide" Target="slides/slide1817.xml"/><Relationship Id="rId1529" Type="http://schemas.openxmlformats.org/officeDocument/2006/relationships/slide" Target="slides/slide1470.xml"/><Relationship Id="rId1736" Type="http://schemas.openxmlformats.org/officeDocument/2006/relationships/slide" Target="slides/slide1677.xml"/><Relationship Id="rId28" Type="http://schemas.openxmlformats.org/officeDocument/2006/relationships/slideMaster" Target="slideMasters/slideMaster28.xml"/><Relationship Id="rId1803" Type="http://schemas.openxmlformats.org/officeDocument/2006/relationships/slide" Target="slides/slide1744.xml"/><Relationship Id="rId177" Type="http://schemas.openxmlformats.org/officeDocument/2006/relationships/slide" Target="slides/slide118.xml"/><Relationship Id="rId384" Type="http://schemas.openxmlformats.org/officeDocument/2006/relationships/slide" Target="slides/slide325.xml"/><Relationship Id="rId591" Type="http://schemas.openxmlformats.org/officeDocument/2006/relationships/slide" Target="slides/slide532.xml"/><Relationship Id="rId244" Type="http://schemas.openxmlformats.org/officeDocument/2006/relationships/slide" Target="slides/slide185.xml"/><Relationship Id="rId689" Type="http://schemas.openxmlformats.org/officeDocument/2006/relationships/slide" Target="slides/slide630.xml"/><Relationship Id="rId896" Type="http://schemas.openxmlformats.org/officeDocument/2006/relationships/slide" Target="slides/slide837.xml"/><Relationship Id="rId1081" Type="http://schemas.openxmlformats.org/officeDocument/2006/relationships/slide" Target="slides/slide1022.xml"/><Relationship Id="rId451" Type="http://schemas.openxmlformats.org/officeDocument/2006/relationships/slide" Target="slides/slide392.xml"/><Relationship Id="rId549" Type="http://schemas.openxmlformats.org/officeDocument/2006/relationships/slide" Target="slides/slide490.xml"/><Relationship Id="rId756" Type="http://schemas.openxmlformats.org/officeDocument/2006/relationships/slide" Target="slides/slide697.xml"/><Relationship Id="rId1179" Type="http://schemas.openxmlformats.org/officeDocument/2006/relationships/slide" Target="slides/slide1120.xml"/><Relationship Id="rId1386" Type="http://schemas.openxmlformats.org/officeDocument/2006/relationships/slide" Target="slides/slide1327.xml"/><Relationship Id="rId1593" Type="http://schemas.openxmlformats.org/officeDocument/2006/relationships/slide" Target="slides/slide1534.xml"/><Relationship Id="rId104" Type="http://schemas.openxmlformats.org/officeDocument/2006/relationships/slide" Target="slides/slide45.xml"/><Relationship Id="rId311" Type="http://schemas.openxmlformats.org/officeDocument/2006/relationships/slide" Target="slides/slide252.xml"/><Relationship Id="rId409" Type="http://schemas.openxmlformats.org/officeDocument/2006/relationships/slide" Target="slides/slide350.xml"/><Relationship Id="rId963" Type="http://schemas.openxmlformats.org/officeDocument/2006/relationships/slide" Target="slides/slide904.xml"/><Relationship Id="rId1039" Type="http://schemas.openxmlformats.org/officeDocument/2006/relationships/slide" Target="slides/slide980.xml"/><Relationship Id="rId1246" Type="http://schemas.openxmlformats.org/officeDocument/2006/relationships/slide" Target="slides/slide1187.xml"/><Relationship Id="rId1898" Type="http://schemas.openxmlformats.org/officeDocument/2006/relationships/slide" Target="slides/slide1839.xml"/><Relationship Id="rId92" Type="http://schemas.openxmlformats.org/officeDocument/2006/relationships/slide" Target="slides/slide33.xml"/><Relationship Id="rId616" Type="http://schemas.openxmlformats.org/officeDocument/2006/relationships/slide" Target="slides/slide557.xml"/><Relationship Id="rId823" Type="http://schemas.openxmlformats.org/officeDocument/2006/relationships/slide" Target="slides/slide764.xml"/><Relationship Id="rId1453" Type="http://schemas.openxmlformats.org/officeDocument/2006/relationships/slide" Target="slides/slide1394.xml"/><Relationship Id="rId1660" Type="http://schemas.openxmlformats.org/officeDocument/2006/relationships/slide" Target="slides/slide1601.xml"/><Relationship Id="rId1758" Type="http://schemas.openxmlformats.org/officeDocument/2006/relationships/slide" Target="slides/slide1699.xml"/><Relationship Id="rId1106" Type="http://schemas.openxmlformats.org/officeDocument/2006/relationships/slide" Target="slides/slide1047.xml"/><Relationship Id="rId1313" Type="http://schemas.openxmlformats.org/officeDocument/2006/relationships/slide" Target="slides/slide1254.xml"/><Relationship Id="rId1520" Type="http://schemas.openxmlformats.org/officeDocument/2006/relationships/slide" Target="slides/slide1461.xml"/><Relationship Id="rId1618" Type="http://schemas.openxmlformats.org/officeDocument/2006/relationships/slide" Target="slides/slide1559.xml"/><Relationship Id="rId1825" Type="http://schemas.openxmlformats.org/officeDocument/2006/relationships/slide" Target="slides/slide1766.xml"/><Relationship Id="rId199" Type="http://schemas.openxmlformats.org/officeDocument/2006/relationships/slide" Target="slides/slide140.xml"/><Relationship Id="rId266" Type="http://schemas.openxmlformats.org/officeDocument/2006/relationships/slide" Target="slides/slide207.xml"/><Relationship Id="rId473" Type="http://schemas.openxmlformats.org/officeDocument/2006/relationships/slide" Target="slides/slide414.xml"/><Relationship Id="rId680" Type="http://schemas.openxmlformats.org/officeDocument/2006/relationships/slide" Target="slides/slide621.xml"/><Relationship Id="rId126" Type="http://schemas.openxmlformats.org/officeDocument/2006/relationships/slide" Target="slides/slide67.xml"/><Relationship Id="rId333" Type="http://schemas.openxmlformats.org/officeDocument/2006/relationships/slide" Target="slides/slide274.xml"/><Relationship Id="rId540" Type="http://schemas.openxmlformats.org/officeDocument/2006/relationships/slide" Target="slides/slide481.xml"/><Relationship Id="rId778" Type="http://schemas.openxmlformats.org/officeDocument/2006/relationships/slide" Target="slides/slide719.xml"/><Relationship Id="rId985" Type="http://schemas.openxmlformats.org/officeDocument/2006/relationships/slide" Target="slides/slide926.xml"/><Relationship Id="rId1170" Type="http://schemas.openxmlformats.org/officeDocument/2006/relationships/slide" Target="slides/slide1111.xml"/><Relationship Id="rId638" Type="http://schemas.openxmlformats.org/officeDocument/2006/relationships/slide" Target="slides/slide579.xml"/><Relationship Id="rId845" Type="http://schemas.openxmlformats.org/officeDocument/2006/relationships/slide" Target="slides/slide786.xml"/><Relationship Id="rId1030" Type="http://schemas.openxmlformats.org/officeDocument/2006/relationships/slide" Target="slides/slide971.xml"/><Relationship Id="rId1268" Type="http://schemas.openxmlformats.org/officeDocument/2006/relationships/slide" Target="slides/slide1209.xml"/><Relationship Id="rId1475" Type="http://schemas.openxmlformats.org/officeDocument/2006/relationships/slide" Target="slides/slide1416.xml"/><Relationship Id="rId1682" Type="http://schemas.openxmlformats.org/officeDocument/2006/relationships/slide" Target="slides/slide1623.xml"/><Relationship Id="rId400" Type="http://schemas.openxmlformats.org/officeDocument/2006/relationships/slide" Target="slides/slide341.xml"/><Relationship Id="rId705" Type="http://schemas.openxmlformats.org/officeDocument/2006/relationships/slide" Target="slides/slide646.xml"/><Relationship Id="rId1128" Type="http://schemas.openxmlformats.org/officeDocument/2006/relationships/slide" Target="slides/slide1069.xml"/><Relationship Id="rId1335" Type="http://schemas.openxmlformats.org/officeDocument/2006/relationships/slide" Target="slides/slide1276.xml"/><Relationship Id="rId1542" Type="http://schemas.openxmlformats.org/officeDocument/2006/relationships/slide" Target="slides/slide1483.xml"/><Relationship Id="rId912" Type="http://schemas.openxmlformats.org/officeDocument/2006/relationships/slide" Target="slides/slide853.xml"/><Relationship Id="rId1847" Type="http://schemas.openxmlformats.org/officeDocument/2006/relationships/slide" Target="slides/slide1788.xml"/><Relationship Id="rId41" Type="http://schemas.openxmlformats.org/officeDocument/2006/relationships/slideMaster" Target="slideMasters/slideMaster41.xml"/><Relationship Id="rId1402" Type="http://schemas.openxmlformats.org/officeDocument/2006/relationships/slide" Target="slides/slide1343.xml"/><Relationship Id="rId1707" Type="http://schemas.openxmlformats.org/officeDocument/2006/relationships/slide" Target="slides/slide1648.xml"/><Relationship Id="rId190" Type="http://schemas.openxmlformats.org/officeDocument/2006/relationships/slide" Target="slides/slide131.xml"/><Relationship Id="rId288" Type="http://schemas.openxmlformats.org/officeDocument/2006/relationships/slide" Target="slides/slide229.xml"/><Relationship Id="rId1914" Type="http://schemas.openxmlformats.org/officeDocument/2006/relationships/viewProps" Target="viewProps.xml"/><Relationship Id="rId495" Type="http://schemas.openxmlformats.org/officeDocument/2006/relationships/slide" Target="slides/slide436.xml"/><Relationship Id="rId148" Type="http://schemas.openxmlformats.org/officeDocument/2006/relationships/slide" Target="slides/slide89.xml"/><Relationship Id="rId355" Type="http://schemas.openxmlformats.org/officeDocument/2006/relationships/slide" Target="slides/slide296.xml"/><Relationship Id="rId562" Type="http://schemas.openxmlformats.org/officeDocument/2006/relationships/slide" Target="slides/slide503.xml"/><Relationship Id="rId1192" Type="http://schemas.openxmlformats.org/officeDocument/2006/relationships/slide" Target="slides/slide1133.xml"/><Relationship Id="rId215" Type="http://schemas.openxmlformats.org/officeDocument/2006/relationships/slide" Target="slides/slide156.xml"/><Relationship Id="rId422" Type="http://schemas.openxmlformats.org/officeDocument/2006/relationships/slide" Target="slides/slide363.xml"/><Relationship Id="rId867" Type="http://schemas.openxmlformats.org/officeDocument/2006/relationships/slide" Target="slides/slide808.xml"/><Relationship Id="rId1052" Type="http://schemas.openxmlformats.org/officeDocument/2006/relationships/slide" Target="slides/slide993.xml"/><Relationship Id="rId1497" Type="http://schemas.openxmlformats.org/officeDocument/2006/relationships/slide" Target="slides/slide1438.xml"/><Relationship Id="rId727" Type="http://schemas.openxmlformats.org/officeDocument/2006/relationships/slide" Target="slides/slide668.xml"/><Relationship Id="rId934" Type="http://schemas.openxmlformats.org/officeDocument/2006/relationships/slide" Target="slides/slide875.xml"/><Relationship Id="rId1357" Type="http://schemas.openxmlformats.org/officeDocument/2006/relationships/slide" Target="slides/slide1298.xml"/><Relationship Id="rId1564" Type="http://schemas.openxmlformats.org/officeDocument/2006/relationships/slide" Target="slides/slide1505.xml"/><Relationship Id="rId1771" Type="http://schemas.openxmlformats.org/officeDocument/2006/relationships/slide" Target="slides/slide1712.xml"/><Relationship Id="rId63" Type="http://schemas.openxmlformats.org/officeDocument/2006/relationships/slide" Target="slides/slide4.xml"/><Relationship Id="rId1217" Type="http://schemas.openxmlformats.org/officeDocument/2006/relationships/slide" Target="slides/slide1158.xml"/><Relationship Id="rId1424" Type="http://schemas.openxmlformats.org/officeDocument/2006/relationships/slide" Target="slides/slide1365.xml"/><Relationship Id="rId1631" Type="http://schemas.openxmlformats.org/officeDocument/2006/relationships/slide" Target="slides/slide1572.xml"/><Relationship Id="rId1869" Type="http://schemas.openxmlformats.org/officeDocument/2006/relationships/slide" Target="slides/slide1810.xml"/><Relationship Id="rId1729" Type="http://schemas.openxmlformats.org/officeDocument/2006/relationships/slide" Target="slides/slide1670.xml"/><Relationship Id="rId377" Type="http://schemas.openxmlformats.org/officeDocument/2006/relationships/slide" Target="slides/slide318.xml"/><Relationship Id="rId584" Type="http://schemas.openxmlformats.org/officeDocument/2006/relationships/slide" Target="slides/slide525.xml"/><Relationship Id="rId5" Type="http://schemas.openxmlformats.org/officeDocument/2006/relationships/slideMaster" Target="slideMasters/slideMaster5.xml"/><Relationship Id="rId237" Type="http://schemas.openxmlformats.org/officeDocument/2006/relationships/slide" Target="slides/slide178.xml"/><Relationship Id="rId791" Type="http://schemas.openxmlformats.org/officeDocument/2006/relationships/slide" Target="slides/slide732.xml"/><Relationship Id="rId889" Type="http://schemas.openxmlformats.org/officeDocument/2006/relationships/slide" Target="slides/slide830.xml"/><Relationship Id="rId1074" Type="http://schemas.openxmlformats.org/officeDocument/2006/relationships/slide" Target="slides/slide1015.xml"/><Relationship Id="rId444" Type="http://schemas.openxmlformats.org/officeDocument/2006/relationships/slide" Target="slides/slide385.xml"/><Relationship Id="rId651" Type="http://schemas.openxmlformats.org/officeDocument/2006/relationships/slide" Target="slides/slide592.xml"/><Relationship Id="rId749" Type="http://schemas.openxmlformats.org/officeDocument/2006/relationships/slide" Target="slides/slide690.xml"/><Relationship Id="rId1281" Type="http://schemas.openxmlformats.org/officeDocument/2006/relationships/slide" Target="slides/slide1222.xml"/><Relationship Id="rId1379" Type="http://schemas.openxmlformats.org/officeDocument/2006/relationships/slide" Target="slides/slide1320.xml"/><Relationship Id="rId1586" Type="http://schemas.openxmlformats.org/officeDocument/2006/relationships/slide" Target="slides/slide1527.xml"/><Relationship Id="rId304" Type="http://schemas.openxmlformats.org/officeDocument/2006/relationships/slide" Target="slides/slide245.xml"/><Relationship Id="rId511" Type="http://schemas.openxmlformats.org/officeDocument/2006/relationships/slide" Target="slides/slide452.xml"/><Relationship Id="rId609" Type="http://schemas.openxmlformats.org/officeDocument/2006/relationships/slide" Target="slides/slide550.xml"/><Relationship Id="rId956" Type="http://schemas.openxmlformats.org/officeDocument/2006/relationships/slide" Target="slides/slide897.xml"/><Relationship Id="rId1141" Type="http://schemas.openxmlformats.org/officeDocument/2006/relationships/slide" Target="slides/slide1082.xml"/><Relationship Id="rId1239" Type="http://schemas.openxmlformats.org/officeDocument/2006/relationships/slide" Target="slides/slide1180.xml"/><Relationship Id="rId1793" Type="http://schemas.openxmlformats.org/officeDocument/2006/relationships/slide" Target="slides/slide1734.xml"/><Relationship Id="rId85" Type="http://schemas.openxmlformats.org/officeDocument/2006/relationships/slide" Target="slides/slide26.xml"/><Relationship Id="rId816" Type="http://schemas.openxmlformats.org/officeDocument/2006/relationships/slide" Target="slides/slide757.xml"/><Relationship Id="rId1001" Type="http://schemas.openxmlformats.org/officeDocument/2006/relationships/slide" Target="slides/slide942.xml"/><Relationship Id="rId1446" Type="http://schemas.openxmlformats.org/officeDocument/2006/relationships/slide" Target="slides/slide1387.xml"/><Relationship Id="rId1653" Type="http://schemas.openxmlformats.org/officeDocument/2006/relationships/slide" Target="slides/slide1594.xml"/><Relationship Id="rId1860" Type="http://schemas.openxmlformats.org/officeDocument/2006/relationships/slide" Target="slides/slide1801.xml"/><Relationship Id="rId1306" Type="http://schemas.openxmlformats.org/officeDocument/2006/relationships/slide" Target="slides/slide1247.xml"/><Relationship Id="rId1513" Type="http://schemas.openxmlformats.org/officeDocument/2006/relationships/slide" Target="slides/slide1454.xml"/><Relationship Id="rId1720" Type="http://schemas.openxmlformats.org/officeDocument/2006/relationships/slide" Target="slides/slide1661.xml"/><Relationship Id="rId12" Type="http://schemas.openxmlformats.org/officeDocument/2006/relationships/slideMaster" Target="slideMasters/slideMaster12.xml"/><Relationship Id="rId1818" Type="http://schemas.openxmlformats.org/officeDocument/2006/relationships/slide" Target="slides/slide1759.xml"/><Relationship Id="rId161" Type="http://schemas.openxmlformats.org/officeDocument/2006/relationships/slide" Target="slides/slide102.xml"/><Relationship Id="rId399" Type="http://schemas.openxmlformats.org/officeDocument/2006/relationships/slide" Target="slides/slide340.xml"/><Relationship Id="rId259" Type="http://schemas.openxmlformats.org/officeDocument/2006/relationships/slide" Target="slides/slide200.xml"/><Relationship Id="rId466" Type="http://schemas.openxmlformats.org/officeDocument/2006/relationships/slide" Target="slides/slide407.xml"/><Relationship Id="rId673" Type="http://schemas.openxmlformats.org/officeDocument/2006/relationships/slide" Target="slides/slide614.xml"/><Relationship Id="rId880" Type="http://schemas.openxmlformats.org/officeDocument/2006/relationships/slide" Target="slides/slide821.xml"/><Relationship Id="rId1096" Type="http://schemas.openxmlformats.org/officeDocument/2006/relationships/slide" Target="slides/slide1037.xml"/><Relationship Id="rId119" Type="http://schemas.openxmlformats.org/officeDocument/2006/relationships/slide" Target="slides/slide60.xml"/><Relationship Id="rId326" Type="http://schemas.openxmlformats.org/officeDocument/2006/relationships/slide" Target="slides/slide267.xml"/><Relationship Id="rId533" Type="http://schemas.openxmlformats.org/officeDocument/2006/relationships/slide" Target="slides/slide474.xml"/><Relationship Id="rId978" Type="http://schemas.openxmlformats.org/officeDocument/2006/relationships/slide" Target="slides/slide919.xml"/><Relationship Id="rId1163" Type="http://schemas.openxmlformats.org/officeDocument/2006/relationships/slide" Target="slides/slide1104.xml"/><Relationship Id="rId1370" Type="http://schemas.openxmlformats.org/officeDocument/2006/relationships/slide" Target="slides/slide1311.xml"/><Relationship Id="rId740" Type="http://schemas.openxmlformats.org/officeDocument/2006/relationships/slide" Target="slides/slide681.xml"/><Relationship Id="rId838" Type="http://schemas.openxmlformats.org/officeDocument/2006/relationships/slide" Target="slides/slide779.xml"/><Relationship Id="rId1023" Type="http://schemas.openxmlformats.org/officeDocument/2006/relationships/slide" Target="slides/slide964.xml"/><Relationship Id="rId1468" Type="http://schemas.openxmlformats.org/officeDocument/2006/relationships/slide" Target="slides/slide1409.xml"/><Relationship Id="rId1675" Type="http://schemas.openxmlformats.org/officeDocument/2006/relationships/slide" Target="slides/slide1616.xml"/><Relationship Id="rId1882" Type="http://schemas.openxmlformats.org/officeDocument/2006/relationships/slide" Target="slides/slide1823.xml"/><Relationship Id="rId600" Type="http://schemas.openxmlformats.org/officeDocument/2006/relationships/slide" Target="slides/slide541.xml"/><Relationship Id="rId1230" Type="http://schemas.openxmlformats.org/officeDocument/2006/relationships/slide" Target="slides/slide1171.xml"/><Relationship Id="rId1328" Type="http://schemas.openxmlformats.org/officeDocument/2006/relationships/slide" Target="slides/slide1269.xml"/><Relationship Id="rId1535" Type="http://schemas.openxmlformats.org/officeDocument/2006/relationships/slide" Target="slides/slide1476.xml"/><Relationship Id="rId905" Type="http://schemas.openxmlformats.org/officeDocument/2006/relationships/slide" Target="slides/slide846.xml"/><Relationship Id="rId1742" Type="http://schemas.openxmlformats.org/officeDocument/2006/relationships/slide" Target="slides/slide1683.xml"/><Relationship Id="rId34" Type="http://schemas.openxmlformats.org/officeDocument/2006/relationships/slideMaster" Target="slideMasters/slideMaster34.xml"/><Relationship Id="rId1602" Type="http://schemas.openxmlformats.org/officeDocument/2006/relationships/slide" Target="slides/slide1543.xml"/><Relationship Id="rId183" Type="http://schemas.openxmlformats.org/officeDocument/2006/relationships/slide" Target="slides/slide124.xml"/><Relationship Id="rId390" Type="http://schemas.openxmlformats.org/officeDocument/2006/relationships/slide" Target="slides/slide331.xml"/><Relationship Id="rId1907" Type="http://schemas.openxmlformats.org/officeDocument/2006/relationships/slide" Target="slides/slide1848.xml"/><Relationship Id="rId250" Type="http://schemas.openxmlformats.org/officeDocument/2006/relationships/slide" Target="slides/slide191.xml"/><Relationship Id="rId488" Type="http://schemas.openxmlformats.org/officeDocument/2006/relationships/slide" Target="slides/slide429.xml"/><Relationship Id="rId695" Type="http://schemas.openxmlformats.org/officeDocument/2006/relationships/slide" Target="slides/slide636.xml"/><Relationship Id="rId110" Type="http://schemas.openxmlformats.org/officeDocument/2006/relationships/slide" Target="slides/slide51.xml"/><Relationship Id="rId348" Type="http://schemas.openxmlformats.org/officeDocument/2006/relationships/slide" Target="slides/slide289.xml"/><Relationship Id="rId555" Type="http://schemas.openxmlformats.org/officeDocument/2006/relationships/slide" Target="slides/slide496.xml"/><Relationship Id="rId762" Type="http://schemas.openxmlformats.org/officeDocument/2006/relationships/slide" Target="slides/slide703.xml"/><Relationship Id="rId1185" Type="http://schemas.openxmlformats.org/officeDocument/2006/relationships/slide" Target="slides/slide1126.xml"/><Relationship Id="rId1392" Type="http://schemas.openxmlformats.org/officeDocument/2006/relationships/slide" Target="slides/slide1333.xml"/><Relationship Id="rId208" Type="http://schemas.openxmlformats.org/officeDocument/2006/relationships/slide" Target="slides/slide149.xml"/><Relationship Id="rId415" Type="http://schemas.openxmlformats.org/officeDocument/2006/relationships/slide" Target="slides/slide356.xml"/><Relationship Id="rId622" Type="http://schemas.openxmlformats.org/officeDocument/2006/relationships/slide" Target="slides/slide563.xml"/><Relationship Id="rId1045" Type="http://schemas.openxmlformats.org/officeDocument/2006/relationships/slide" Target="slides/slide986.xml"/><Relationship Id="rId1252" Type="http://schemas.openxmlformats.org/officeDocument/2006/relationships/slide" Target="slides/slide1193.xml"/><Relationship Id="rId1697" Type="http://schemas.openxmlformats.org/officeDocument/2006/relationships/slide" Target="slides/slide1638.xml"/><Relationship Id="rId927" Type="http://schemas.openxmlformats.org/officeDocument/2006/relationships/slide" Target="slides/slide868.xml"/><Relationship Id="rId1112" Type="http://schemas.openxmlformats.org/officeDocument/2006/relationships/slide" Target="slides/slide1053.xml"/><Relationship Id="rId1557" Type="http://schemas.openxmlformats.org/officeDocument/2006/relationships/slide" Target="slides/slide1498.xml"/><Relationship Id="rId1764" Type="http://schemas.openxmlformats.org/officeDocument/2006/relationships/slide" Target="slides/slide1705.xml"/><Relationship Id="rId56" Type="http://schemas.openxmlformats.org/officeDocument/2006/relationships/slideMaster" Target="slideMasters/slideMaster56.xml"/><Relationship Id="rId1417" Type="http://schemas.openxmlformats.org/officeDocument/2006/relationships/slide" Target="slides/slide1358.xml"/><Relationship Id="rId1624" Type="http://schemas.openxmlformats.org/officeDocument/2006/relationships/slide" Target="slides/slide1565.xml"/><Relationship Id="rId1831" Type="http://schemas.openxmlformats.org/officeDocument/2006/relationships/slide" Target="slides/slide1772.xml"/><Relationship Id="rId272" Type="http://schemas.openxmlformats.org/officeDocument/2006/relationships/slide" Target="slides/slide213.xml"/><Relationship Id="rId577" Type="http://schemas.openxmlformats.org/officeDocument/2006/relationships/slide" Target="slides/slide518.xml"/><Relationship Id="rId132" Type="http://schemas.openxmlformats.org/officeDocument/2006/relationships/slide" Target="slides/slide73.xml"/><Relationship Id="rId784" Type="http://schemas.openxmlformats.org/officeDocument/2006/relationships/slide" Target="slides/slide725.xml"/><Relationship Id="rId991" Type="http://schemas.openxmlformats.org/officeDocument/2006/relationships/slide" Target="slides/slide932.xml"/><Relationship Id="rId1067" Type="http://schemas.openxmlformats.org/officeDocument/2006/relationships/slide" Target="slides/slide1008.xml"/><Relationship Id="rId437" Type="http://schemas.openxmlformats.org/officeDocument/2006/relationships/slide" Target="slides/slide378.xml"/><Relationship Id="rId644" Type="http://schemas.openxmlformats.org/officeDocument/2006/relationships/slide" Target="slides/slide585.xml"/><Relationship Id="rId851" Type="http://schemas.openxmlformats.org/officeDocument/2006/relationships/slide" Target="slides/slide792.xml"/><Relationship Id="rId1274" Type="http://schemas.openxmlformats.org/officeDocument/2006/relationships/slide" Target="slides/slide1215.xml"/><Relationship Id="rId1481" Type="http://schemas.openxmlformats.org/officeDocument/2006/relationships/slide" Target="slides/slide1422.xml"/><Relationship Id="rId1579" Type="http://schemas.openxmlformats.org/officeDocument/2006/relationships/slide" Target="slides/slide1520.xml"/><Relationship Id="rId504" Type="http://schemas.openxmlformats.org/officeDocument/2006/relationships/slide" Target="slides/slide445.xml"/><Relationship Id="rId711" Type="http://schemas.openxmlformats.org/officeDocument/2006/relationships/slide" Target="slides/slide652.xml"/><Relationship Id="rId949" Type="http://schemas.openxmlformats.org/officeDocument/2006/relationships/slide" Target="slides/slide890.xml"/><Relationship Id="rId1134" Type="http://schemas.openxmlformats.org/officeDocument/2006/relationships/slide" Target="slides/slide1075.xml"/><Relationship Id="rId1341" Type="http://schemas.openxmlformats.org/officeDocument/2006/relationships/slide" Target="slides/slide1282.xml"/><Relationship Id="rId1786" Type="http://schemas.openxmlformats.org/officeDocument/2006/relationships/slide" Target="slides/slide1727.xml"/><Relationship Id="rId78" Type="http://schemas.openxmlformats.org/officeDocument/2006/relationships/slide" Target="slides/slide19.xml"/><Relationship Id="rId809" Type="http://schemas.openxmlformats.org/officeDocument/2006/relationships/slide" Target="slides/slide750.xml"/><Relationship Id="rId1201" Type="http://schemas.openxmlformats.org/officeDocument/2006/relationships/slide" Target="slides/slide1142.xml"/><Relationship Id="rId1439" Type="http://schemas.openxmlformats.org/officeDocument/2006/relationships/slide" Target="slides/slide1380.xml"/><Relationship Id="rId1646" Type="http://schemas.openxmlformats.org/officeDocument/2006/relationships/slide" Target="slides/slide1587.xml"/><Relationship Id="rId1853" Type="http://schemas.openxmlformats.org/officeDocument/2006/relationships/slide" Target="slides/slide1794.xml"/><Relationship Id="rId1506" Type="http://schemas.openxmlformats.org/officeDocument/2006/relationships/slide" Target="slides/slide1447.xml"/><Relationship Id="rId1713" Type="http://schemas.openxmlformats.org/officeDocument/2006/relationships/slide" Target="slides/slide1654.xml"/><Relationship Id="rId294" Type="http://schemas.openxmlformats.org/officeDocument/2006/relationships/slide" Target="slides/slide235.xml"/><Relationship Id="rId154" Type="http://schemas.openxmlformats.org/officeDocument/2006/relationships/slide" Target="slides/slide95.xml"/><Relationship Id="rId361" Type="http://schemas.openxmlformats.org/officeDocument/2006/relationships/slide" Target="slides/slide302.xml"/><Relationship Id="rId599" Type="http://schemas.openxmlformats.org/officeDocument/2006/relationships/slide" Target="slides/slide540.xml"/><Relationship Id="rId459" Type="http://schemas.openxmlformats.org/officeDocument/2006/relationships/slide" Target="slides/slide400.xml"/><Relationship Id="rId666" Type="http://schemas.openxmlformats.org/officeDocument/2006/relationships/slide" Target="slides/slide607.xml"/><Relationship Id="rId873" Type="http://schemas.openxmlformats.org/officeDocument/2006/relationships/slide" Target="slides/slide814.xml"/><Relationship Id="rId1089" Type="http://schemas.openxmlformats.org/officeDocument/2006/relationships/slide" Target="slides/slide1030.xml"/><Relationship Id="rId1296" Type="http://schemas.openxmlformats.org/officeDocument/2006/relationships/slide" Target="slides/slide1237.xml"/><Relationship Id="rId221" Type="http://schemas.openxmlformats.org/officeDocument/2006/relationships/slide" Target="slides/slide162.xml"/><Relationship Id="rId319" Type="http://schemas.openxmlformats.org/officeDocument/2006/relationships/slide" Target="slides/slide260.xml"/><Relationship Id="rId526" Type="http://schemas.openxmlformats.org/officeDocument/2006/relationships/slide" Target="slides/slide467.xml"/><Relationship Id="rId1156" Type="http://schemas.openxmlformats.org/officeDocument/2006/relationships/slide" Target="slides/slide1097.xml"/><Relationship Id="rId1363" Type="http://schemas.openxmlformats.org/officeDocument/2006/relationships/slide" Target="slides/slide1304.xml"/><Relationship Id="rId733" Type="http://schemas.openxmlformats.org/officeDocument/2006/relationships/slide" Target="slides/slide674.xml"/><Relationship Id="rId940" Type="http://schemas.openxmlformats.org/officeDocument/2006/relationships/slide" Target="slides/slide881.xml"/><Relationship Id="rId1016" Type="http://schemas.openxmlformats.org/officeDocument/2006/relationships/slide" Target="slides/slide957.xml"/><Relationship Id="rId1570" Type="http://schemas.openxmlformats.org/officeDocument/2006/relationships/slide" Target="slides/slide1511.xml"/><Relationship Id="rId1668" Type="http://schemas.openxmlformats.org/officeDocument/2006/relationships/slide" Target="slides/slide1609.xml"/><Relationship Id="rId1875" Type="http://schemas.openxmlformats.org/officeDocument/2006/relationships/slide" Target="slides/slide1816.xml"/><Relationship Id="rId800" Type="http://schemas.openxmlformats.org/officeDocument/2006/relationships/slide" Target="slides/slide741.xml"/><Relationship Id="rId1223" Type="http://schemas.openxmlformats.org/officeDocument/2006/relationships/slide" Target="slides/slide1164.xml"/><Relationship Id="rId1430" Type="http://schemas.openxmlformats.org/officeDocument/2006/relationships/slide" Target="slides/slide1371.xml"/><Relationship Id="rId1528" Type="http://schemas.openxmlformats.org/officeDocument/2006/relationships/slide" Target="slides/slide1469.xml"/><Relationship Id="rId1735" Type="http://schemas.openxmlformats.org/officeDocument/2006/relationships/slide" Target="slides/slide1676.xml"/><Relationship Id="rId27" Type="http://schemas.openxmlformats.org/officeDocument/2006/relationships/slideMaster" Target="slideMasters/slideMaster27.xml"/><Relationship Id="rId1802" Type="http://schemas.openxmlformats.org/officeDocument/2006/relationships/slide" Target="slides/slide1743.xml"/><Relationship Id="rId176" Type="http://schemas.openxmlformats.org/officeDocument/2006/relationships/slide" Target="slides/slide117.xml"/><Relationship Id="rId383" Type="http://schemas.openxmlformats.org/officeDocument/2006/relationships/slide" Target="slides/slide324.xml"/><Relationship Id="rId590" Type="http://schemas.openxmlformats.org/officeDocument/2006/relationships/slide" Target="slides/slide531.xml"/><Relationship Id="rId243" Type="http://schemas.openxmlformats.org/officeDocument/2006/relationships/slide" Target="slides/slide184.xml"/><Relationship Id="rId450" Type="http://schemas.openxmlformats.org/officeDocument/2006/relationships/slide" Target="slides/slide391.xml"/><Relationship Id="rId688" Type="http://schemas.openxmlformats.org/officeDocument/2006/relationships/slide" Target="slides/slide629.xml"/><Relationship Id="rId895" Type="http://schemas.openxmlformats.org/officeDocument/2006/relationships/slide" Target="slides/slide836.xml"/><Relationship Id="rId1080" Type="http://schemas.openxmlformats.org/officeDocument/2006/relationships/slide" Target="slides/slide1021.xml"/><Relationship Id="rId103" Type="http://schemas.openxmlformats.org/officeDocument/2006/relationships/slide" Target="slides/slide44.xml"/><Relationship Id="rId310" Type="http://schemas.openxmlformats.org/officeDocument/2006/relationships/slide" Target="slides/slide251.xml"/><Relationship Id="rId548" Type="http://schemas.openxmlformats.org/officeDocument/2006/relationships/slide" Target="slides/slide489.xml"/><Relationship Id="rId755" Type="http://schemas.openxmlformats.org/officeDocument/2006/relationships/slide" Target="slides/slide696.xml"/><Relationship Id="rId962" Type="http://schemas.openxmlformats.org/officeDocument/2006/relationships/slide" Target="slides/slide903.xml"/><Relationship Id="rId1178" Type="http://schemas.openxmlformats.org/officeDocument/2006/relationships/slide" Target="slides/slide1119.xml"/><Relationship Id="rId1385" Type="http://schemas.openxmlformats.org/officeDocument/2006/relationships/slide" Target="slides/slide1326.xml"/><Relationship Id="rId1592" Type="http://schemas.openxmlformats.org/officeDocument/2006/relationships/slide" Target="slides/slide1533.xml"/><Relationship Id="rId91" Type="http://schemas.openxmlformats.org/officeDocument/2006/relationships/slide" Target="slides/slide32.xml"/><Relationship Id="rId408" Type="http://schemas.openxmlformats.org/officeDocument/2006/relationships/slide" Target="slides/slide349.xml"/><Relationship Id="rId615" Type="http://schemas.openxmlformats.org/officeDocument/2006/relationships/slide" Target="slides/slide556.xml"/><Relationship Id="rId822" Type="http://schemas.openxmlformats.org/officeDocument/2006/relationships/slide" Target="slides/slide763.xml"/><Relationship Id="rId1038" Type="http://schemas.openxmlformats.org/officeDocument/2006/relationships/slide" Target="slides/slide979.xml"/><Relationship Id="rId1245" Type="http://schemas.openxmlformats.org/officeDocument/2006/relationships/slide" Target="slides/slide1186.xml"/><Relationship Id="rId1452" Type="http://schemas.openxmlformats.org/officeDocument/2006/relationships/slide" Target="slides/slide1393.xml"/><Relationship Id="rId1897" Type="http://schemas.openxmlformats.org/officeDocument/2006/relationships/slide" Target="slides/slide1838.xml"/><Relationship Id="rId1105" Type="http://schemas.openxmlformats.org/officeDocument/2006/relationships/slide" Target="slides/slide1046.xml"/><Relationship Id="rId1312" Type="http://schemas.openxmlformats.org/officeDocument/2006/relationships/slide" Target="slides/slide1253.xml"/><Relationship Id="rId1757" Type="http://schemas.openxmlformats.org/officeDocument/2006/relationships/slide" Target="slides/slide1698.xml"/><Relationship Id="rId49" Type="http://schemas.openxmlformats.org/officeDocument/2006/relationships/slideMaster" Target="slideMasters/slideMaster49.xml"/><Relationship Id="rId1617" Type="http://schemas.openxmlformats.org/officeDocument/2006/relationships/slide" Target="slides/slide1558.xml"/><Relationship Id="rId1824" Type="http://schemas.openxmlformats.org/officeDocument/2006/relationships/slide" Target="slides/slide1765.xml"/><Relationship Id="rId198" Type="http://schemas.openxmlformats.org/officeDocument/2006/relationships/slide" Target="slides/slide139.xml"/><Relationship Id="rId265" Type="http://schemas.openxmlformats.org/officeDocument/2006/relationships/slide" Target="slides/slide206.xml"/><Relationship Id="rId472" Type="http://schemas.openxmlformats.org/officeDocument/2006/relationships/slide" Target="slides/slide413.xml"/><Relationship Id="rId125" Type="http://schemas.openxmlformats.org/officeDocument/2006/relationships/slide" Target="slides/slide66.xml"/><Relationship Id="rId332" Type="http://schemas.openxmlformats.org/officeDocument/2006/relationships/slide" Target="slides/slide273.xml"/><Relationship Id="rId777" Type="http://schemas.openxmlformats.org/officeDocument/2006/relationships/slide" Target="slides/slide718.xml"/><Relationship Id="rId984" Type="http://schemas.openxmlformats.org/officeDocument/2006/relationships/slide" Target="slides/slide925.xml"/><Relationship Id="rId637" Type="http://schemas.openxmlformats.org/officeDocument/2006/relationships/slide" Target="slides/slide578.xml"/><Relationship Id="rId844" Type="http://schemas.openxmlformats.org/officeDocument/2006/relationships/slide" Target="slides/slide785.xml"/><Relationship Id="rId1267" Type="http://schemas.openxmlformats.org/officeDocument/2006/relationships/slide" Target="slides/slide1208.xml"/><Relationship Id="rId1474" Type="http://schemas.openxmlformats.org/officeDocument/2006/relationships/slide" Target="slides/slide1415.xml"/><Relationship Id="rId1681" Type="http://schemas.openxmlformats.org/officeDocument/2006/relationships/slide" Target="slides/slide1622.xml"/><Relationship Id="rId704" Type="http://schemas.openxmlformats.org/officeDocument/2006/relationships/slide" Target="slides/slide645.xml"/><Relationship Id="rId911" Type="http://schemas.openxmlformats.org/officeDocument/2006/relationships/slide" Target="slides/slide852.xml"/><Relationship Id="rId1127" Type="http://schemas.openxmlformats.org/officeDocument/2006/relationships/slide" Target="slides/slide1068.xml"/><Relationship Id="rId1334" Type="http://schemas.openxmlformats.org/officeDocument/2006/relationships/slide" Target="slides/slide1275.xml"/><Relationship Id="rId1541" Type="http://schemas.openxmlformats.org/officeDocument/2006/relationships/slide" Target="slides/slide1482.xml"/><Relationship Id="rId1779" Type="http://schemas.openxmlformats.org/officeDocument/2006/relationships/slide" Target="slides/slide1720.xml"/><Relationship Id="rId40" Type="http://schemas.openxmlformats.org/officeDocument/2006/relationships/slideMaster" Target="slideMasters/slideMaster40.xml"/><Relationship Id="rId1401" Type="http://schemas.openxmlformats.org/officeDocument/2006/relationships/slide" Target="slides/slide1342.xml"/><Relationship Id="rId1639" Type="http://schemas.openxmlformats.org/officeDocument/2006/relationships/slide" Target="slides/slide1580.xml"/><Relationship Id="rId1846" Type="http://schemas.openxmlformats.org/officeDocument/2006/relationships/slide" Target="slides/slide1787.xml"/><Relationship Id="rId1706" Type="http://schemas.openxmlformats.org/officeDocument/2006/relationships/slide" Target="slides/slide1647.xml"/><Relationship Id="rId1913" Type="http://schemas.openxmlformats.org/officeDocument/2006/relationships/presProps" Target="presProps.xml"/><Relationship Id="rId287" Type="http://schemas.openxmlformats.org/officeDocument/2006/relationships/slide" Target="slides/slide228.xml"/><Relationship Id="rId494" Type="http://schemas.openxmlformats.org/officeDocument/2006/relationships/slide" Target="slides/slide435.xml"/><Relationship Id="rId147" Type="http://schemas.openxmlformats.org/officeDocument/2006/relationships/slide" Target="slides/slide88.xml"/><Relationship Id="rId354" Type="http://schemas.openxmlformats.org/officeDocument/2006/relationships/slide" Target="slides/slide295.xml"/><Relationship Id="rId799" Type="http://schemas.openxmlformats.org/officeDocument/2006/relationships/slide" Target="slides/slide740.xml"/><Relationship Id="rId1191" Type="http://schemas.openxmlformats.org/officeDocument/2006/relationships/slide" Target="slides/slide1132.xml"/><Relationship Id="rId561" Type="http://schemas.openxmlformats.org/officeDocument/2006/relationships/slide" Target="slides/slide502.xml"/><Relationship Id="rId659" Type="http://schemas.openxmlformats.org/officeDocument/2006/relationships/slide" Target="slides/slide600.xml"/><Relationship Id="rId866" Type="http://schemas.openxmlformats.org/officeDocument/2006/relationships/slide" Target="slides/slide807.xml"/><Relationship Id="rId1289" Type="http://schemas.openxmlformats.org/officeDocument/2006/relationships/slide" Target="slides/slide1230.xml"/><Relationship Id="rId1496" Type="http://schemas.openxmlformats.org/officeDocument/2006/relationships/slide" Target="slides/slide1437.xml"/><Relationship Id="rId214" Type="http://schemas.openxmlformats.org/officeDocument/2006/relationships/slide" Target="slides/slide155.xml"/><Relationship Id="rId421" Type="http://schemas.openxmlformats.org/officeDocument/2006/relationships/slide" Target="slides/slide362.xml"/><Relationship Id="rId519" Type="http://schemas.openxmlformats.org/officeDocument/2006/relationships/slide" Target="slides/slide460.xml"/><Relationship Id="rId1051" Type="http://schemas.openxmlformats.org/officeDocument/2006/relationships/slide" Target="slides/slide992.xml"/><Relationship Id="rId1149" Type="http://schemas.openxmlformats.org/officeDocument/2006/relationships/slide" Target="slides/slide1090.xml"/><Relationship Id="rId1356" Type="http://schemas.openxmlformats.org/officeDocument/2006/relationships/slide" Target="slides/slide1297.xml"/><Relationship Id="rId726" Type="http://schemas.openxmlformats.org/officeDocument/2006/relationships/slide" Target="slides/slide667.xml"/><Relationship Id="rId933" Type="http://schemas.openxmlformats.org/officeDocument/2006/relationships/slide" Target="slides/slide874.xml"/><Relationship Id="rId1009" Type="http://schemas.openxmlformats.org/officeDocument/2006/relationships/slide" Target="slides/slide950.xml"/><Relationship Id="rId1563" Type="http://schemas.openxmlformats.org/officeDocument/2006/relationships/slide" Target="slides/slide1504.xml"/><Relationship Id="rId1770" Type="http://schemas.openxmlformats.org/officeDocument/2006/relationships/slide" Target="slides/slide1711.xml"/><Relationship Id="rId1868" Type="http://schemas.openxmlformats.org/officeDocument/2006/relationships/slide" Target="slides/slide1809.xml"/><Relationship Id="rId62" Type="http://schemas.openxmlformats.org/officeDocument/2006/relationships/slide" Target="slides/slide3.xml"/><Relationship Id="rId1216" Type="http://schemas.openxmlformats.org/officeDocument/2006/relationships/slide" Target="slides/slide1157.xml"/><Relationship Id="rId1423" Type="http://schemas.openxmlformats.org/officeDocument/2006/relationships/slide" Target="slides/slide1364.xml"/><Relationship Id="rId1630" Type="http://schemas.openxmlformats.org/officeDocument/2006/relationships/slide" Target="slides/slide1571.xml"/><Relationship Id="rId1728" Type="http://schemas.openxmlformats.org/officeDocument/2006/relationships/slide" Target="slides/slide1669.xml"/><Relationship Id="rId169" Type="http://schemas.openxmlformats.org/officeDocument/2006/relationships/slide" Target="slides/slide110.xml"/><Relationship Id="rId376" Type="http://schemas.openxmlformats.org/officeDocument/2006/relationships/slide" Target="slides/slide317.xml"/><Relationship Id="rId583" Type="http://schemas.openxmlformats.org/officeDocument/2006/relationships/slide" Target="slides/slide524.xml"/><Relationship Id="rId790" Type="http://schemas.openxmlformats.org/officeDocument/2006/relationships/slide" Target="slides/slide731.xml"/><Relationship Id="rId4" Type="http://schemas.openxmlformats.org/officeDocument/2006/relationships/slideMaster" Target="slideMasters/slideMaster4.xml"/><Relationship Id="rId236" Type="http://schemas.openxmlformats.org/officeDocument/2006/relationships/slide" Target="slides/slide177.xml"/><Relationship Id="rId443" Type="http://schemas.openxmlformats.org/officeDocument/2006/relationships/slide" Target="slides/slide384.xml"/><Relationship Id="rId650" Type="http://schemas.openxmlformats.org/officeDocument/2006/relationships/slide" Target="slides/slide591.xml"/><Relationship Id="rId888" Type="http://schemas.openxmlformats.org/officeDocument/2006/relationships/slide" Target="slides/slide829.xml"/><Relationship Id="rId1073" Type="http://schemas.openxmlformats.org/officeDocument/2006/relationships/slide" Target="slides/slide1014.xml"/><Relationship Id="rId1280" Type="http://schemas.openxmlformats.org/officeDocument/2006/relationships/slide" Target="slides/slide1221.xml"/><Relationship Id="rId303" Type="http://schemas.openxmlformats.org/officeDocument/2006/relationships/slide" Target="slides/slide244.xml"/><Relationship Id="rId748" Type="http://schemas.openxmlformats.org/officeDocument/2006/relationships/slide" Target="slides/slide689.xml"/><Relationship Id="rId955" Type="http://schemas.openxmlformats.org/officeDocument/2006/relationships/slide" Target="slides/slide896.xml"/><Relationship Id="rId1140" Type="http://schemas.openxmlformats.org/officeDocument/2006/relationships/slide" Target="slides/slide1081.xml"/><Relationship Id="rId1378" Type="http://schemas.openxmlformats.org/officeDocument/2006/relationships/slide" Target="slides/slide1319.xml"/><Relationship Id="rId1585" Type="http://schemas.openxmlformats.org/officeDocument/2006/relationships/slide" Target="slides/slide1526.xml"/><Relationship Id="rId1792" Type="http://schemas.openxmlformats.org/officeDocument/2006/relationships/slide" Target="slides/slide1733.xml"/><Relationship Id="rId84" Type="http://schemas.openxmlformats.org/officeDocument/2006/relationships/slide" Target="slides/slide25.xml"/><Relationship Id="rId510" Type="http://schemas.openxmlformats.org/officeDocument/2006/relationships/slide" Target="slides/slide451.xml"/><Relationship Id="rId608" Type="http://schemas.openxmlformats.org/officeDocument/2006/relationships/slide" Target="slides/slide549.xml"/><Relationship Id="rId815" Type="http://schemas.openxmlformats.org/officeDocument/2006/relationships/slide" Target="slides/slide756.xml"/><Relationship Id="rId1238" Type="http://schemas.openxmlformats.org/officeDocument/2006/relationships/slide" Target="slides/slide1179.xml"/><Relationship Id="rId1445" Type="http://schemas.openxmlformats.org/officeDocument/2006/relationships/slide" Target="slides/slide1386.xml"/><Relationship Id="rId1652" Type="http://schemas.openxmlformats.org/officeDocument/2006/relationships/slide" Target="slides/slide1593.xml"/><Relationship Id="rId1000" Type="http://schemas.openxmlformats.org/officeDocument/2006/relationships/slide" Target="slides/slide941.xml"/><Relationship Id="rId1305" Type="http://schemas.openxmlformats.org/officeDocument/2006/relationships/slide" Target="slides/slide1246.xml"/><Relationship Id="rId1512" Type="http://schemas.openxmlformats.org/officeDocument/2006/relationships/slide" Target="slides/slide1453.xml"/><Relationship Id="rId1817" Type="http://schemas.openxmlformats.org/officeDocument/2006/relationships/slide" Target="slides/slide1758.xml"/><Relationship Id="rId11" Type="http://schemas.openxmlformats.org/officeDocument/2006/relationships/slideMaster" Target="slideMasters/slideMaster11.xml"/><Relationship Id="rId398" Type="http://schemas.openxmlformats.org/officeDocument/2006/relationships/slide" Target="slides/slide339.xml"/><Relationship Id="rId160" Type="http://schemas.openxmlformats.org/officeDocument/2006/relationships/slide" Target="slides/slide101.xml"/><Relationship Id="rId258" Type="http://schemas.openxmlformats.org/officeDocument/2006/relationships/slide" Target="slides/slide199.xml"/><Relationship Id="rId465" Type="http://schemas.openxmlformats.org/officeDocument/2006/relationships/slide" Target="slides/slide406.xml"/><Relationship Id="rId672" Type="http://schemas.openxmlformats.org/officeDocument/2006/relationships/slide" Target="slides/slide613.xml"/><Relationship Id="rId1095" Type="http://schemas.openxmlformats.org/officeDocument/2006/relationships/slide" Target="slides/slide1036.xml"/><Relationship Id="rId118" Type="http://schemas.openxmlformats.org/officeDocument/2006/relationships/slide" Target="slides/slide59.xml"/><Relationship Id="rId325" Type="http://schemas.openxmlformats.org/officeDocument/2006/relationships/slide" Target="slides/slide266.xml"/><Relationship Id="rId532" Type="http://schemas.openxmlformats.org/officeDocument/2006/relationships/slide" Target="slides/slide473.xml"/><Relationship Id="rId977" Type="http://schemas.openxmlformats.org/officeDocument/2006/relationships/slide" Target="slides/slide918.xml"/><Relationship Id="rId1162" Type="http://schemas.openxmlformats.org/officeDocument/2006/relationships/slide" Target="slides/slide1103.xml"/><Relationship Id="rId837" Type="http://schemas.openxmlformats.org/officeDocument/2006/relationships/slide" Target="slides/slide778.xml"/><Relationship Id="rId1022" Type="http://schemas.openxmlformats.org/officeDocument/2006/relationships/slide" Target="slides/slide963.xml"/><Relationship Id="rId1467" Type="http://schemas.openxmlformats.org/officeDocument/2006/relationships/slide" Target="slides/slide1408.xml"/><Relationship Id="rId1674" Type="http://schemas.openxmlformats.org/officeDocument/2006/relationships/slide" Target="slides/slide1615.xml"/><Relationship Id="rId1881" Type="http://schemas.openxmlformats.org/officeDocument/2006/relationships/slide" Target="slides/slide1822.xml"/><Relationship Id="rId904" Type="http://schemas.openxmlformats.org/officeDocument/2006/relationships/slide" Target="slides/slide845.xml"/><Relationship Id="rId1327" Type="http://schemas.openxmlformats.org/officeDocument/2006/relationships/slide" Target="slides/slide1268.xml"/><Relationship Id="rId1534" Type="http://schemas.openxmlformats.org/officeDocument/2006/relationships/slide" Target="slides/slide1475.xml"/><Relationship Id="rId1741" Type="http://schemas.openxmlformats.org/officeDocument/2006/relationships/slide" Target="slides/slide1682.xml"/><Relationship Id="rId33" Type="http://schemas.openxmlformats.org/officeDocument/2006/relationships/slideMaster" Target="slideMasters/slideMaster33.xml"/><Relationship Id="rId1601" Type="http://schemas.openxmlformats.org/officeDocument/2006/relationships/slide" Target="slides/slide1542.xml"/><Relationship Id="rId1839" Type="http://schemas.openxmlformats.org/officeDocument/2006/relationships/slide" Target="slides/slide1780.xml"/><Relationship Id="rId182" Type="http://schemas.openxmlformats.org/officeDocument/2006/relationships/slide" Target="slides/slide123.xml"/><Relationship Id="rId1906" Type="http://schemas.openxmlformats.org/officeDocument/2006/relationships/slide" Target="slides/slide1847.xml"/><Relationship Id="rId487" Type="http://schemas.openxmlformats.org/officeDocument/2006/relationships/slide" Target="slides/slide428.xml"/><Relationship Id="rId694" Type="http://schemas.openxmlformats.org/officeDocument/2006/relationships/slide" Target="slides/slide635.xml"/><Relationship Id="rId347" Type="http://schemas.openxmlformats.org/officeDocument/2006/relationships/slide" Target="slides/slide288.xml"/><Relationship Id="rId999" Type="http://schemas.openxmlformats.org/officeDocument/2006/relationships/slide" Target="slides/slide940.xml"/><Relationship Id="rId1184" Type="http://schemas.openxmlformats.org/officeDocument/2006/relationships/slide" Target="slides/slide1125.xml"/><Relationship Id="rId554" Type="http://schemas.openxmlformats.org/officeDocument/2006/relationships/slide" Target="slides/slide495.xml"/><Relationship Id="rId761" Type="http://schemas.openxmlformats.org/officeDocument/2006/relationships/slide" Target="slides/slide702.xml"/><Relationship Id="rId859" Type="http://schemas.openxmlformats.org/officeDocument/2006/relationships/slide" Target="slides/slide800.xml"/><Relationship Id="rId1391" Type="http://schemas.openxmlformats.org/officeDocument/2006/relationships/slide" Target="slides/slide1332.xml"/><Relationship Id="rId1489" Type="http://schemas.openxmlformats.org/officeDocument/2006/relationships/slide" Target="slides/slide1430.xml"/><Relationship Id="rId1696" Type="http://schemas.openxmlformats.org/officeDocument/2006/relationships/slide" Target="slides/slide1637.xml"/><Relationship Id="rId207" Type="http://schemas.openxmlformats.org/officeDocument/2006/relationships/slide" Target="slides/slide148.xml"/><Relationship Id="rId414" Type="http://schemas.openxmlformats.org/officeDocument/2006/relationships/slide" Target="slides/slide355.xml"/><Relationship Id="rId621" Type="http://schemas.openxmlformats.org/officeDocument/2006/relationships/slide" Target="slides/slide562.xml"/><Relationship Id="rId1044" Type="http://schemas.openxmlformats.org/officeDocument/2006/relationships/slide" Target="slides/slide985.xml"/><Relationship Id="rId1251" Type="http://schemas.openxmlformats.org/officeDocument/2006/relationships/slide" Target="slides/slide1192.xml"/><Relationship Id="rId1349" Type="http://schemas.openxmlformats.org/officeDocument/2006/relationships/slide" Target="slides/slide1290.xml"/><Relationship Id="rId719" Type="http://schemas.openxmlformats.org/officeDocument/2006/relationships/slide" Target="slides/slide660.xml"/><Relationship Id="rId926" Type="http://schemas.openxmlformats.org/officeDocument/2006/relationships/slide" Target="slides/slide867.xml"/><Relationship Id="rId1111" Type="http://schemas.openxmlformats.org/officeDocument/2006/relationships/slide" Target="slides/slide1052.xml"/><Relationship Id="rId1556" Type="http://schemas.openxmlformats.org/officeDocument/2006/relationships/slide" Target="slides/slide1497.xml"/><Relationship Id="rId1763" Type="http://schemas.openxmlformats.org/officeDocument/2006/relationships/slide" Target="slides/slide1704.xml"/><Relationship Id="rId55" Type="http://schemas.openxmlformats.org/officeDocument/2006/relationships/slideMaster" Target="slideMasters/slideMaster55.xml"/><Relationship Id="rId1209" Type="http://schemas.openxmlformats.org/officeDocument/2006/relationships/slide" Target="slides/slide1150.xml"/><Relationship Id="rId1416" Type="http://schemas.openxmlformats.org/officeDocument/2006/relationships/slide" Target="slides/slide1357.xml"/><Relationship Id="rId1623" Type="http://schemas.openxmlformats.org/officeDocument/2006/relationships/slide" Target="slides/slide1564.xml"/><Relationship Id="rId1830" Type="http://schemas.openxmlformats.org/officeDocument/2006/relationships/slide" Target="slides/slide1771.xml"/><Relationship Id="rId271" Type="http://schemas.openxmlformats.org/officeDocument/2006/relationships/slide" Target="slides/slide212.xml"/><Relationship Id="rId131" Type="http://schemas.openxmlformats.org/officeDocument/2006/relationships/slide" Target="slides/slide72.xml"/><Relationship Id="rId369" Type="http://schemas.openxmlformats.org/officeDocument/2006/relationships/slide" Target="slides/slide310.xml"/><Relationship Id="rId576" Type="http://schemas.openxmlformats.org/officeDocument/2006/relationships/slide" Target="slides/slide517.xml"/><Relationship Id="rId783" Type="http://schemas.openxmlformats.org/officeDocument/2006/relationships/slide" Target="slides/slide724.xml"/><Relationship Id="rId990" Type="http://schemas.openxmlformats.org/officeDocument/2006/relationships/slide" Target="slides/slide931.xml"/><Relationship Id="rId229" Type="http://schemas.openxmlformats.org/officeDocument/2006/relationships/slide" Target="slides/slide170.xml"/><Relationship Id="rId436" Type="http://schemas.openxmlformats.org/officeDocument/2006/relationships/slide" Target="slides/slide377.xml"/><Relationship Id="rId643" Type="http://schemas.openxmlformats.org/officeDocument/2006/relationships/slide" Target="slides/slide584.xml"/><Relationship Id="rId1066" Type="http://schemas.openxmlformats.org/officeDocument/2006/relationships/slide" Target="slides/slide1007.xml"/><Relationship Id="rId1273" Type="http://schemas.openxmlformats.org/officeDocument/2006/relationships/slide" Target="slides/slide1214.xml"/><Relationship Id="rId1480" Type="http://schemas.openxmlformats.org/officeDocument/2006/relationships/slide" Target="slides/slide1421.xml"/><Relationship Id="rId850" Type="http://schemas.openxmlformats.org/officeDocument/2006/relationships/slide" Target="slides/slide791.xml"/><Relationship Id="rId948" Type="http://schemas.openxmlformats.org/officeDocument/2006/relationships/slide" Target="slides/slide889.xml"/><Relationship Id="rId1133" Type="http://schemas.openxmlformats.org/officeDocument/2006/relationships/slide" Target="slides/slide1074.xml"/><Relationship Id="rId1578" Type="http://schemas.openxmlformats.org/officeDocument/2006/relationships/slide" Target="slides/slide1519.xml"/><Relationship Id="rId1785" Type="http://schemas.openxmlformats.org/officeDocument/2006/relationships/slide" Target="slides/slide1726.xml"/><Relationship Id="rId77" Type="http://schemas.openxmlformats.org/officeDocument/2006/relationships/slide" Target="slides/slide18.xml"/><Relationship Id="rId503" Type="http://schemas.openxmlformats.org/officeDocument/2006/relationships/slide" Target="slides/slide444.xml"/><Relationship Id="rId710" Type="http://schemas.openxmlformats.org/officeDocument/2006/relationships/slide" Target="slides/slide651.xml"/><Relationship Id="rId808" Type="http://schemas.openxmlformats.org/officeDocument/2006/relationships/slide" Target="slides/slide749.xml"/><Relationship Id="rId1340" Type="http://schemas.openxmlformats.org/officeDocument/2006/relationships/slide" Target="slides/slide1281.xml"/><Relationship Id="rId1438" Type="http://schemas.openxmlformats.org/officeDocument/2006/relationships/slide" Target="slides/slide1379.xml"/><Relationship Id="rId1645" Type="http://schemas.openxmlformats.org/officeDocument/2006/relationships/slide" Target="slides/slide1586.xml"/><Relationship Id="rId1200" Type="http://schemas.openxmlformats.org/officeDocument/2006/relationships/slide" Target="slides/slide1141.xml"/><Relationship Id="rId1852" Type="http://schemas.openxmlformats.org/officeDocument/2006/relationships/slide" Target="slides/slide1793.xml"/><Relationship Id="rId1505" Type="http://schemas.openxmlformats.org/officeDocument/2006/relationships/slide" Target="slides/slide1446.xml"/><Relationship Id="rId1712" Type="http://schemas.openxmlformats.org/officeDocument/2006/relationships/slide" Target="slides/slide1653.xml"/><Relationship Id="rId293" Type="http://schemas.openxmlformats.org/officeDocument/2006/relationships/slide" Target="slides/slide234.xml"/><Relationship Id="rId153" Type="http://schemas.openxmlformats.org/officeDocument/2006/relationships/slide" Target="slides/slide94.xml"/><Relationship Id="rId360" Type="http://schemas.openxmlformats.org/officeDocument/2006/relationships/slide" Target="slides/slide301.xml"/><Relationship Id="rId598" Type="http://schemas.openxmlformats.org/officeDocument/2006/relationships/slide" Target="slides/slide539.xml"/><Relationship Id="rId220" Type="http://schemas.openxmlformats.org/officeDocument/2006/relationships/slide" Target="slides/slide161.xml"/><Relationship Id="rId458" Type="http://schemas.openxmlformats.org/officeDocument/2006/relationships/slide" Target="slides/slide399.xml"/><Relationship Id="rId665" Type="http://schemas.openxmlformats.org/officeDocument/2006/relationships/slide" Target="slides/slide606.xml"/><Relationship Id="rId872" Type="http://schemas.openxmlformats.org/officeDocument/2006/relationships/slide" Target="slides/slide813.xml"/><Relationship Id="rId1088" Type="http://schemas.openxmlformats.org/officeDocument/2006/relationships/slide" Target="slides/slide1029.xml"/><Relationship Id="rId1295" Type="http://schemas.openxmlformats.org/officeDocument/2006/relationships/slide" Target="slides/slide1236.xml"/><Relationship Id="rId318" Type="http://schemas.openxmlformats.org/officeDocument/2006/relationships/slide" Target="slides/slide259.xml"/><Relationship Id="rId525" Type="http://schemas.openxmlformats.org/officeDocument/2006/relationships/slide" Target="slides/slide466.xml"/><Relationship Id="rId732" Type="http://schemas.openxmlformats.org/officeDocument/2006/relationships/slide" Target="slides/slide673.xml"/><Relationship Id="rId1155" Type="http://schemas.openxmlformats.org/officeDocument/2006/relationships/slide" Target="slides/slide1096.xml"/><Relationship Id="rId1362" Type="http://schemas.openxmlformats.org/officeDocument/2006/relationships/slide" Target="slides/slide1303.xml"/><Relationship Id="rId99" Type="http://schemas.openxmlformats.org/officeDocument/2006/relationships/slide" Target="slides/slide40.xml"/><Relationship Id="rId1015" Type="http://schemas.openxmlformats.org/officeDocument/2006/relationships/slide" Target="slides/slide956.xml"/><Relationship Id="rId1222" Type="http://schemas.openxmlformats.org/officeDocument/2006/relationships/slide" Target="slides/slide1163.xml"/><Relationship Id="rId1667" Type="http://schemas.openxmlformats.org/officeDocument/2006/relationships/slide" Target="slides/slide1608.xml"/><Relationship Id="rId1874" Type="http://schemas.openxmlformats.org/officeDocument/2006/relationships/slide" Target="slides/slide1815.xml"/><Relationship Id="rId469" Type="http://schemas.openxmlformats.org/officeDocument/2006/relationships/slide" Target="slides/slide410.xml"/><Relationship Id="rId676" Type="http://schemas.openxmlformats.org/officeDocument/2006/relationships/slide" Target="slides/slide617.xml"/><Relationship Id="rId883" Type="http://schemas.openxmlformats.org/officeDocument/2006/relationships/slide" Target="slides/slide824.xml"/><Relationship Id="rId1099" Type="http://schemas.openxmlformats.org/officeDocument/2006/relationships/slide" Target="slides/slide1040.xml"/><Relationship Id="rId1527" Type="http://schemas.openxmlformats.org/officeDocument/2006/relationships/slide" Target="slides/slide1468.xml"/><Relationship Id="rId1734" Type="http://schemas.openxmlformats.org/officeDocument/2006/relationships/slide" Target="slides/slide1675.xml"/><Relationship Id="rId26" Type="http://schemas.openxmlformats.org/officeDocument/2006/relationships/slideMaster" Target="slideMasters/slideMaster26.xml"/><Relationship Id="rId231" Type="http://schemas.openxmlformats.org/officeDocument/2006/relationships/slide" Target="slides/slide172.xml"/><Relationship Id="rId329" Type="http://schemas.openxmlformats.org/officeDocument/2006/relationships/slide" Target="slides/slide270.xml"/><Relationship Id="rId536" Type="http://schemas.openxmlformats.org/officeDocument/2006/relationships/slide" Target="slides/slide477.xml"/><Relationship Id="rId1166" Type="http://schemas.openxmlformats.org/officeDocument/2006/relationships/slide" Target="slides/slide1107.xml"/><Relationship Id="rId1373" Type="http://schemas.openxmlformats.org/officeDocument/2006/relationships/slide" Target="slides/slide1314.xml"/><Relationship Id="rId175" Type="http://schemas.openxmlformats.org/officeDocument/2006/relationships/slide" Target="slides/slide116.xml"/><Relationship Id="rId743" Type="http://schemas.openxmlformats.org/officeDocument/2006/relationships/slide" Target="slides/slide684.xml"/><Relationship Id="rId950" Type="http://schemas.openxmlformats.org/officeDocument/2006/relationships/slide" Target="slides/slide891.xml"/><Relationship Id="rId1026" Type="http://schemas.openxmlformats.org/officeDocument/2006/relationships/slide" Target="slides/slide967.xml"/><Relationship Id="rId1580" Type="http://schemas.openxmlformats.org/officeDocument/2006/relationships/slide" Target="slides/slide1521.xml"/><Relationship Id="rId1678" Type="http://schemas.openxmlformats.org/officeDocument/2006/relationships/slide" Target="slides/slide1619.xml"/><Relationship Id="rId1801" Type="http://schemas.openxmlformats.org/officeDocument/2006/relationships/slide" Target="slides/slide1742.xml"/><Relationship Id="rId1885" Type="http://schemas.openxmlformats.org/officeDocument/2006/relationships/slide" Target="slides/slide1826.xml"/><Relationship Id="rId382" Type="http://schemas.openxmlformats.org/officeDocument/2006/relationships/slide" Target="slides/slide323.xml"/><Relationship Id="rId603" Type="http://schemas.openxmlformats.org/officeDocument/2006/relationships/slide" Target="slides/slide544.xml"/><Relationship Id="rId687" Type="http://schemas.openxmlformats.org/officeDocument/2006/relationships/slide" Target="slides/slide628.xml"/><Relationship Id="rId810" Type="http://schemas.openxmlformats.org/officeDocument/2006/relationships/slide" Target="slides/slide751.xml"/><Relationship Id="rId908" Type="http://schemas.openxmlformats.org/officeDocument/2006/relationships/slide" Target="slides/slide849.xml"/><Relationship Id="rId1233" Type="http://schemas.openxmlformats.org/officeDocument/2006/relationships/slide" Target="slides/slide1174.xml"/><Relationship Id="rId1440" Type="http://schemas.openxmlformats.org/officeDocument/2006/relationships/slide" Target="slides/slide1381.xml"/><Relationship Id="rId1538" Type="http://schemas.openxmlformats.org/officeDocument/2006/relationships/slide" Target="slides/slide1479.xml"/><Relationship Id="rId242" Type="http://schemas.openxmlformats.org/officeDocument/2006/relationships/slide" Target="slides/slide183.xml"/><Relationship Id="rId894" Type="http://schemas.openxmlformats.org/officeDocument/2006/relationships/slide" Target="slides/slide835.xml"/><Relationship Id="rId1177" Type="http://schemas.openxmlformats.org/officeDocument/2006/relationships/slide" Target="slides/slide1118.xml"/><Relationship Id="rId1300" Type="http://schemas.openxmlformats.org/officeDocument/2006/relationships/slide" Target="slides/slide1241.xml"/><Relationship Id="rId1745" Type="http://schemas.openxmlformats.org/officeDocument/2006/relationships/slide" Target="slides/slide1686.xml"/><Relationship Id="rId37" Type="http://schemas.openxmlformats.org/officeDocument/2006/relationships/slideMaster" Target="slideMasters/slideMaster37.xml"/><Relationship Id="rId102" Type="http://schemas.openxmlformats.org/officeDocument/2006/relationships/slide" Target="slides/slide43.xml"/><Relationship Id="rId547" Type="http://schemas.openxmlformats.org/officeDocument/2006/relationships/slide" Target="slides/slide488.xml"/><Relationship Id="rId754" Type="http://schemas.openxmlformats.org/officeDocument/2006/relationships/slide" Target="slides/slide695.xml"/><Relationship Id="rId961" Type="http://schemas.openxmlformats.org/officeDocument/2006/relationships/slide" Target="slides/slide902.xml"/><Relationship Id="rId1384" Type="http://schemas.openxmlformats.org/officeDocument/2006/relationships/slide" Target="slides/slide1325.xml"/><Relationship Id="rId1591" Type="http://schemas.openxmlformats.org/officeDocument/2006/relationships/slide" Target="slides/slide1532.xml"/><Relationship Id="rId1605" Type="http://schemas.openxmlformats.org/officeDocument/2006/relationships/slide" Target="slides/slide1546.xml"/><Relationship Id="rId1689" Type="http://schemas.openxmlformats.org/officeDocument/2006/relationships/slide" Target="slides/slide1630.xml"/><Relationship Id="rId1812" Type="http://schemas.openxmlformats.org/officeDocument/2006/relationships/slide" Target="slides/slide1753.xml"/><Relationship Id="rId90" Type="http://schemas.openxmlformats.org/officeDocument/2006/relationships/slide" Target="slides/slide31.xml"/><Relationship Id="rId186" Type="http://schemas.openxmlformats.org/officeDocument/2006/relationships/slide" Target="slides/slide127.xml"/><Relationship Id="rId393" Type="http://schemas.openxmlformats.org/officeDocument/2006/relationships/slide" Target="slides/slide334.xml"/><Relationship Id="rId407" Type="http://schemas.openxmlformats.org/officeDocument/2006/relationships/slide" Target="slides/slide348.xml"/><Relationship Id="rId614" Type="http://schemas.openxmlformats.org/officeDocument/2006/relationships/slide" Target="slides/slide555.xml"/><Relationship Id="rId821" Type="http://schemas.openxmlformats.org/officeDocument/2006/relationships/slide" Target="slides/slide762.xml"/><Relationship Id="rId1037" Type="http://schemas.openxmlformats.org/officeDocument/2006/relationships/slide" Target="slides/slide978.xml"/><Relationship Id="rId1244" Type="http://schemas.openxmlformats.org/officeDocument/2006/relationships/slide" Target="slides/slide1185.xml"/><Relationship Id="rId1451" Type="http://schemas.openxmlformats.org/officeDocument/2006/relationships/slide" Target="slides/slide1392.xml"/><Relationship Id="rId1896" Type="http://schemas.openxmlformats.org/officeDocument/2006/relationships/slide" Target="slides/slide1837.xml"/><Relationship Id="rId253" Type="http://schemas.openxmlformats.org/officeDocument/2006/relationships/slide" Target="slides/slide194.xml"/><Relationship Id="rId460" Type="http://schemas.openxmlformats.org/officeDocument/2006/relationships/slide" Target="slides/slide401.xml"/><Relationship Id="rId698" Type="http://schemas.openxmlformats.org/officeDocument/2006/relationships/slide" Target="slides/slide639.xml"/><Relationship Id="rId919" Type="http://schemas.openxmlformats.org/officeDocument/2006/relationships/slide" Target="slides/slide860.xml"/><Relationship Id="rId1090" Type="http://schemas.openxmlformats.org/officeDocument/2006/relationships/slide" Target="slides/slide1031.xml"/><Relationship Id="rId1104" Type="http://schemas.openxmlformats.org/officeDocument/2006/relationships/slide" Target="slides/slide1045.xml"/><Relationship Id="rId1311" Type="http://schemas.openxmlformats.org/officeDocument/2006/relationships/slide" Target="slides/slide1252.xml"/><Relationship Id="rId1549" Type="http://schemas.openxmlformats.org/officeDocument/2006/relationships/slide" Target="slides/slide1490.xml"/><Relationship Id="rId1756" Type="http://schemas.openxmlformats.org/officeDocument/2006/relationships/slide" Target="slides/slide1697.xml"/><Relationship Id="rId48" Type="http://schemas.openxmlformats.org/officeDocument/2006/relationships/slideMaster" Target="slideMasters/slideMaster48.xml"/><Relationship Id="rId113" Type="http://schemas.openxmlformats.org/officeDocument/2006/relationships/slide" Target="slides/slide54.xml"/><Relationship Id="rId320" Type="http://schemas.openxmlformats.org/officeDocument/2006/relationships/slide" Target="slides/slide261.xml"/><Relationship Id="rId558" Type="http://schemas.openxmlformats.org/officeDocument/2006/relationships/slide" Target="slides/slide499.xml"/><Relationship Id="rId765" Type="http://schemas.openxmlformats.org/officeDocument/2006/relationships/slide" Target="slides/slide706.xml"/><Relationship Id="rId972" Type="http://schemas.openxmlformats.org/officeDocument/2006/relationships/slide" Target="slides/slide913.xml"/><Relationship Id="rId1188" Type="http://schemas.openxmlformats.org/officeDocument/2006/relationships/slide" Target="slides/slide1129.xml"/><Relationship Id="rId1395" Type="http://schemas.openxmlformats.org/officeDocument/2006/relationships/slide" Target="slides/slide1336.xml"/><Relationship Id="rId1409" Type="http://schemas.openxmlformats.org/officeDocument/2006/relationships/slide" Target="slides/slide1350.xml"/><Relationship Id="rId1616" Type="http://schemas.openxmlformats.org/officeDocument/2006/relationships/slide" Target="slides/slide1557.xml"/><Relationship Id="rId1823" Type="http://schemas.openxmlformats.org/officeDocument/2006/relationships/slide" Target="slides/slide1764.xml"/><Relationship Id="rId197" Type="http://schemas.openxmlformats.org/officeDocument/2006/relationships/slide" Target="slides/slide138.xml"/><Relationship Id="rId418" Type="http://schemas.openxmlformats.org/officeDocument/2006/relationships/slide" Target="slides/slide359.xml"/><Relationship Id="rId625" Type="http://schemas.openxmlformats.org/officeDocument/2006/relationships/slide" Target="slides/slide566.xml"/><Relationship Id="rId832" Type="http://schemas.openxmlformats.org/officeDocument/2006/relationships/slide" Target="slides/slide773.xml"/><Relationship Id="rId1048" Type="http://schemas.openxmlformats.org/officeDocument/2006/relationships/slide" Target="slides/slide989.xml"/><Relationship Id="rId1255" Type="http://schemas.openxmlformats.org/officeDocument/2006/relationships/slide" Target="slides/slide1196.xml"/><Relationship Id="rId1462" Type="http://schemas.openxmlformats.org/officeDocument/2006/relationships/slide" Target="slides/slide1403.xml"/><Relationship Id="rId264" Type="http://schemas.openxmlformats.org/officeDocument/2006/relationships/slide" Target="slides/slide205.xml"/><Relationship Id="rId471" Type="http://schemas.openxmlformats.org/officeDocument/2006/relationships/slide" Target="slides/slide412.xml"/><Relationship Id="rId1115" Type="http://schemas.openxmlformats.org/officeDocument/2006/relationships/slide" Target="slides/slide1056.xml"/><Relationship Id="rId1322" Type="http://schemas.openxmlformats.org/officeDocument/2006/relationships/slide" Target="slides/slide1263.xml"/><Relationship Id="rId1767" Type="http://schemas.openxmlformats.org/officeDocument/2006/relationships/slide" Target="slides/slide1708.xml"/><Relationship Id="rId59" Type="http://schemas.openxmlformats.org/officeDocument/2006/relationships/slideMaster" Target="slideMasters/slideMaster59.xml"/><Relationship Id="rId124" Type="http://schemas.openxmlformats.org/officeDocument/2006/relationships/slide" Target="slides/slide65.xml"/><Relationship Id="rId569" Type="http://schemas.openxmlformats.org/officeDocument/2006/relationships/slide" Target="slides/slide510.xml"/><Relationship Id="rId776" Type="http://schemas.openxmlformats.org/officeDocument/2006/relationships/slide" Target="slides/slide717.xml"/><Relationship Id="rId983" Type="http://schemas.openxmlformats.org/officeDocument/2006/relationships/slide" Target="slides/slide924.xml"/><Relationship Id="rId1199" Type="http://schemas.openxmlformats.org/officeDocument/2006/relationships/slide" Target="slides/slide1140.xml"/><Relationship Id="rId1627" Type="http://schemas.openxmlformats.org/officeDocument/2006/relationships/slide" Target="slides/slide1568.xml"/><Relationship Id="rId1834" Type="http://schemas.openxmlformats.org/officeDocument/2006/relationships/slide" Target="slides/slide1775.xml"/><Relationship Id="rId331" Type="http://schemas.openxmlformats.org/officeDocument/2006/relationships/slide" Target="slides/slide272.xml"/><Relationship Id="rId429" Type="http://schemas.openxmlformats.org/officeDocument/2006/relationships/slide" Target="slides/slide370.xml"/><Relationship Id="rId636" Type="http://schemas.openxmlformats.org/officeDocument/2006/relationships/slide" Target="slides/slide577.xml"/><Relationship Id="rId1059" Type="http://schemas.openxmlformats.org/officeDocument/2006/relationships/slide" Target="slides/slide1000.xml"/><Relationship Id="rId1266" Type="http://schemas.openxmlformats.org/officeDocument/2006/relationships/slide" Target="slides/slide1207.xml"/><Relationship Id="rId1473" Type="http://schemas.openxmlformats.org/officeDocument/2006/relationships/slide" Target="slides/slide1414.xml"/><Relationship Id="rId843" Type="http://schemas.openxmlformats.org/officeDocument/2006/relationships/slide" Target="slides/slide784.xml"/><Relationship Id="rId1126" Type="http://schemas.openxmlformats.org/officeDocument/2006/relationships/slide" Target="slides/slide1067.xml"/><Relationship Id="rId1680" Type="http://schemas.openxmlformats.org/officeDocument/2006/relationships/slide" Target="slides/slide1621.xml"/><Relationship Id="rId1778" Type="http://schemas.openxmlformats.org/officeDocument/2006/relationships/slide" Target="slides/slide1719.xml"/><Relationship Id="rId1901" Type="http://schemas.openxmlformats.org/officeDocument/2006/relationships/slide" Target="slides/slide1842.xml"/><Relationship Id="rId275" Type="http://schemas.openxmlformats.org/officeDocument/2006/relationships/slide" Target="slides/slide216.xml"/><Relationship Id="rId482" Type="http://schemas.openxmlformats.org/officeDocument/2006/relationships/slide" Target="slides/slide423.xml"/><Relationship Id="rId703" Type="http://schemas.openxmlformats.org/officeDocument/2006/relationships/slide" Target="slides/slide644.xml"/><Relationship Id="rId910" Type="http://schemas.openxmlformats.org/officeDocument/2006/relationships/slide" Target="slides/slide851.xml"/><Relationship Id="rId1333" Type="http://schemas.openxmlformats.org/officeDocument/2006/relationships/slide" Target="slides/slide1274.xml"/><Relationship Id="rId1540" Type="http://schemas.openxmlformats.org/officeDocument/2006/relationships/slide" Target="slides/slide1481.xml"/><Relationship Id="rId1638" Type="http://schemas.openxmlformats.org/officeDocument/2006/relationships/slide" Target="slides/slide1579.xml"/><Relationship Id="rId135" Type="http://schemas.openxmlformats.org/officeDocument/2006/relationships/slide" Target="slides/slide76.xml"/><Relationship Id="rId342" Type="http://schemas.openxmlformats.org/officeDocument/2006/relationships/slide" Target="slides/slide283.xml"/><Relationship Id="rId787" Type="http://schemas.openxmlformats.org/officeDocument/2006/relationships/slide" Target="slides/slide728.xml"/><Relationship Id="rId994" Type="http://schemas.openxmlformats.org/officeDocument/2006/relationships/slide" Target="slides/slide935.xml"/><Relationship Id="rId1400" Type="http://schemas.openxmlformats.org/officeDocument/2006/relationships/slide" Target="slides/slide1341.xml"/><Relationship Id="rId1845" Type="http://schemas.openxmlformats.org/officeDocument/2006/relationships/slide" Target="slides/slide1786.xml"/><Relationship Id="rId202" Type="http://schemas.openxmlformats.org/officeDocument/2006/relationships/slide" Target="slides/slide143.xml"/><Relationship Id="rId647" Type="http://schemas.openxmlformats.org/officeDocument/2006/relationships/slide" Target="slides/slide588.xml"/><Relationship Id="rId854" Type="http://schemas.openxmlformats.org/officeDocument/2006/relationships/slide" Target="slides/slide795.xml"/><Relationship Id="rId1277" Type="http://schemas.openxmlformats.org/officeDocument/2006/relationships/slide" Target="slides/slide1218.xml"/><Relationship Id="rId1484" Type="http://schemas.openxmlformats.org/officeDocument/2006/relationships/slide" Target="slides/slide1425.xml"/><Relationship Id="rId1691" Type="http://schemas.openxmlformats.org/officeDocument/2006/relationships/slide" Target="slides/slide1632.xml"/><Relationship Id="rId1705" Type="http://schemas.openxmlformats.org/officeDocument/2006/relationships/slide" Target="slides/slide1646.xml"/><Relationship Id="rId1912" Type="http://schemas.openxmlformats.org/officeDocument/2006/relationships/notesMaster" Target="notesMasters/notesMaster1.xml"/><Relationship Id="rId286" Type="http://schemas.openxmlformats.org/officeDocument/2006/relationships/slide" Target="slides/slide227.xml"/><Relationship Id="rId493" Type="http://schemas.openxmlformats.org/officeDocument/2006/relationships/slide" Target="slides/slide434.xml"/><Relationship Id="rId507" Type="http://schemas.openxmlformats.org/officeDocument/2006/relationships/slide" Target="slides/slide448.xml"/><Relationship Id="rId714" Type="http://schemas.openxmlformats.org/officeDocument/2006/relationships/slide" Target="slides/slide655.xml"/><Relationship Id="rId921" Type="http://schemas.openxmlformats.org/officeDocument/2006/relationships/slide" Target="slides/slide862.xml"/><Relationship Id="rId1137" Type="http://schemas.openxmlformats.org/officeDocument/2006/relationships/slide" Target="slides/slide1078.xml"/><Relationship Id="rId1344" Type="http://schemas.openxmlformats.org/officeDocument/2006/relationships/slide" Target="slides/slide1285.xml"/><Relationship Id="rId1551" Type="http://schemas.openxmlformats.org/officeDocument/2006/relationships/slide" Target="slides/slide1492.xml"/><Relationship Id="rId1789" Type="http://schemas.openxmlformats.org/officeDocument/2006/relationships/slide" Target="slides/slide1730.xml"/><Relationship Id="rId50" Type="http://schemas.openxmlformats.org/officeDocument/2006/relationships/slideMaster" Target="slideMasters/slideMaster50.xml"/><Relationship Id="rId146" Type="http://schemas.openxmlformats.org/officeDocument/2006/relationships/slide" Target="slides/slide87.xml"/><Relationship Id="rId353" Type="http://schemas.openxmlformats.org/officeDocument/2006/relationships/slide" Target="slides/slide294.xml"/><Relationship Id="rId560" Type="http://schemas.openxmlformats.org/officeDocument/2006/relationships/slide" Target="slides/slide501.xml"/><Relationship Id="rId798" Type="http://schemas.openxmlformats.org/officeDocument/2006/relationships/slide" Target="slides/slide739.xml"/><Relationship Id="rId1190" Type="http://schemas.openxmlformats.org/officeDocument/2006/relationships/slide" Target="slides/slide1131.xml"/><Relationship Id="rId1204" Type="http://schemas.openxmlformats.org/officeDocument/2006/relationships/slide" Target="slides/slide1145.xml"/><Relationship Id="rId1411" Type="http://schemas.openxmlformats.org/officeDocument/2006/relationships/slide" Target="slides/slide1352.xml"/><Relationship Id="rId1649" Type="http://schemas.openxmlformats.org/officeDocument/2006/relationships/slide" Target="slides/slide1590.xml"/><Relationship Id="rId1856" Type="http://schemas.openxmlformats.org/officeDocument/2006/relationships/slide" Target="slides/slide1797.xml"/><Relationship Id="rId213" Type="http://schemas.openxmlformats.org/officeDocument/2006/relationships/slide" Target="slides/slide154.xml"/><Relationship Id="rId420" Type="http://schemas.openxmlformats.org/officeDocument/2006/relationships/slide" Target="slides/slide361.xml"/><Relationship Id="rId658" Type="http://schemas.openxmlformats.org/officeDocument/2006/relationships/slide" Target="slides/slide599.xml"/><Relationship Id="rId865" Type="http://schemas.openxmlformats.org/officeDocument/2006/relationships/slide" Target="slides/slide806.xml"/><Relationship Id="rId1050" Type="http://schemas.openxmlformats.org/officeDocument/2006/relationships/slide" Target="slides/slide991.xml"/><Relationship Id="rId1288" Type="http://schemas.openxmlformats.org/officeDocument/2006/relationships/slide" Target="slides/slide1229.xml"/><Relationship Id="rId1495" Type="http://schemas.openxmlformats.org/officeDocument/2006/relationships/slide" Target="slides/slide1436.xml"/><Relationship Id="rId1509" Type="http://schemas.openxmlformats.org/officeDocument/2006/relationships/slide" Target="slides/slide1450.xml"/><Relationship Id="rId1716" Type="http://schemas.openxmlformats.org/officeDocument/2006/relationships/slide" Target="slides/slide1657.xml"/><Relationship Id="rId297" Type="http://schemas.openxmlformats.org/officeDocument/2006/relationships/slide" Target="slides/slide238.xml"/><Relationship Id="rId518" Type="http://schemas.openxmlformats.org/officeDocument/2006/relationships/slide" Target="slides/slide459.xml"/><Relationship Id="rId725" Type="http://schemas.openxmlformats.org/officeDocument/2006/relationships/slide" Target="slides/slide666.xml"/><Relationship Id="rId932" Type="http://schemas.openxmlformats.org/officeDocument/2006/relationships/slide" Target="slides/slide873.xml"/><Relationship Id="rId1148" Type="http://schemas.openxmlformats.org/officeDocument/2006/relationships/slide" Target="slides/slide1089.xml"/><Relationship Id="rId1355" Type="http://schemas.openxmlformats.org/officeDocument/2006/relationships/slide" Target="slides/slide1296.xml"/><Relationship Id="rId1562" Type="http://schemas.openxmlformats.org/officeDocument/2006/relationships/slide" Target="slides/slide1503.xml"/><Relationship Id="rId157" Type="http://schemas.openxmlformats.org/officeDocument/2006/relationships/slide" Target="slides/slide98.xml"/><Relationship Id="rId364" Type="http://schemas.openxmlformats.org/officeDocument/2006/relationships/slide" Target="slides/slide305.xml"/><Relationship Id="rId1008" Type="http://schemas.openxmlformats.org/officeDocument/2006/relationships/slide" Target="slides/slide949.xml"/><Relationship Id="rId1215" Type="http://schemas.openxmlformats.org/officeDocument/2006/relationships/slide" Target="slides/slide1156.xml"/><Relationship Id="rId1422" Type="http://schemas.openxmlformats.org/officeDocument/2006/relationships/slide" Target="slides/slide1363.xml"/><Relationship Id="rId1867" Type="http://schemas.openxmlformats.org/officeDocument/2006/relationships/slide" Target="slides/slide1808.xml"/><Relationship Id="rId61" Type="http://schemas.openxmlformats.org/officeDocument/2006/relationships/slide" Target="slides/slide2.xml"/><Relationship Id="rId571" Type="http://schemas.openxmlformats.org/officeDocument/2006/relationships/slide" Target="slides/slide512.xml"/><Relationship Id="rId669" Type="http://schemas.openxmlformats.org/officeDocument/2006/relationships/slide" Target="slides/slide610.xml"/><Relationship Id="rId876" Type="http://schemas.openxmlformats.org/officeDocument/2006/relationships/slide" Target="slides/slide817.xml"/><Relationship Id="rId1299" Type="http://schemas.openxmlformats.org/officeDocument/2006/relationships/slide" Target="slides/slide1240.xml"/><Relationship Id="rId1727" Type="http://schemas.openxmlformats.org/officeDocument/2006/relationships/slide" Target="slides/slide1668.xml"/><Relationship Id="rId19" Type="http://schemas.openxmlformats.org/officeDocument/2006/relationships/slideMaster" Target="slideMasters/slideMaster19.xml"/><Relationship Id="rId224" Type="http://schemas.openxmlformats.org/officeDocument/2006/relationships/slide" Target="slides/slide165.xml"/><Relationship Id="rId431" Type="http://schemas.openxmlformats.org/officeDocument/2006/relationships/slide" Target="slides/slide372.xml"/><Relationship Id="rId529" Type="http://schemas.openxmlformats.org/officeDocument/2006/relationships/slide" Target="slides/slide470.xml"/><Relationship Id="rId736" Type="http://schemas.openxmlformats.org/officeDocument/2006/relationships/slide" Target="slides/slide677.xml"/><Relationship Id="rId1061" Type="http://schemas.openxmlformats.org/officeDocument/2006/relationships/slide" Target="slides/slide1002.xml"/><Relationship Id="rId1159" Type="http://schemas.openxmlformats.org/officeDocument/2006/relationships/slide" Target="slides/slide1100.xml"/><Relationship Id="rId1366" Type="http://schemas.openxmlformats.org/officeDocument/2006/relationships/slide" Target="slides/slide1307.xml"/><Relationship Id="rId168" Type="http://schemas.openxmlformats.org/officeDocument/2006/relationships/slide" Target="slides/slide109.xml"/><Relationship Id="rId943" Type="http://schemas.openxmlformats.org/officeDocument/2006/relationships/slide" Target="slides/slide884.xml"/><Relationship Id="rId1019" Type="http://schemas.openxmlformats.org/officeDocument/2006/relationships/slide" Target="slides/slide960.xml"/><Relationship Id="rId1573" Type="http://schemas.openxmlformats.org/officeDocument/2006/relationships/slide" Target="slides/slide1514.xml"/><Relationship Id="rId1780" Type="http://schemas.openxmlformats.org/officeDocument/2006/relationships/slide" Target="slides/slide1721.xml"/><Relationship Id="rId1878" Type="http://schemas.openxmlformats.org/officeDocument/2006/relationships/slide" Target="slides/slide1819.xml"/><Relationship Id="rId72" Type="http://schemas.openxmlformats.org/officeDocument/2006/relationships/slide" Target="slides/slide13.xml"/><Relationship Id="rId375" Type="http://schemas.openxmlformats.org/officeDocument/2006/relationships/slide" Target="slides/slide316.xml"/><Relationship Id="rId582" Type="http://schemas.openxmlformats.org/officeDocument/2006/relationships/slide" Target="slides/slide523.xml"/><Relationship Id="rId803" Type="http://schemas.openxmlformats.org/officeDocument/2006/relationships/slide" Target="slides/slide744.xml"/><Relationship Id="rId1226" Type="http://schemas.openxmlformats.org/officeDocument/2006/relationships/slide" Target="slides/slide1167.xml"/><Relationship Id="rId1433" Type="http://schemas.openxmlformats.org/officeDocument/2006/relationships/slide" Target="slides/slide1374.xml"/><Relationship Id="rId1640" Type="http://schemas.openxmlformats.org/officeDocument/2006/relationships/slide" Target="slides/slide1581.xml"/><Relationship Id="rId1738" Type="http://schemas.openxmlformats.org/officeDocument/2006/relationships/slide" Target="slides/slide1679.xml"/><Relationship Id="rId3" Type="http://schemas.openxmlformats.org/officeDocument/2006/relationships/slideMaster" Target="slideMasters/slideMaster3.xml"/><Relationship Id="rId235" Type="http://schemas.openxmlformats.org/officeDocument/2006/relationships/slide" Target="slides/slide176.xml"/><Relationship Id="rId442" Type="http://schemas.openxmlformats.org/officeDocument/2006/relationships/slide" Target="slides/slide383.xml"/><Relationship Id="rId887" Type="http://schemas.openxmlformats.org/officeDocument/2006/relationships/slide" Target="slides/slide828.xml"/><Relationship Id="rId1072" Type="http://schemas.openxmlformats.org/officeDocument/2006/relationships/slide" Target="slides/slide1013.xml"/><Relationship Id="rId1500" Type="http://schemas.openxmlformats.org/officeDocument/2006/relationships/slide" Target="slides/slide1441.xml"/><Relationship Id="rId302" Type="http://schemas.openxmlformats.org/officeDocument/2006/relationships/slide" Target="slides/slide243.xml"/><Relationship Id="rId747" Type="http://schemas.openxmlformats.org/officeDocument/2006/relationships/slide" Target="slides/slide688.xml"/><Relationship Id="rId954" Type="http://schemas.openxmlformats.org/officeDocument/2006/relationships/slide" Target="slides/slide895.xml"/><Relationship Id="rId1377" Type="http://schemas.openxmlformats.org/officeDocument/2006/relationships/slide" Target="slides/slide1318.xml"/><Relationship Id="rId1584" Type="http://schemas.openxmlformats.org/officeDocument/2006/relationships/slide" Target="slides/slide1525.xml"/><Relationship Id="rId1791" Type="http://schemas.openxmlformats.org/officeDocument/2006/relationships/slide" Target="slides/slide1732.xml"/><Relationship Id="rId1805" Type="http://schemas.openxmlformats.org/officeDocument/2006/relationships/slide" Target="slides/slide1746.xml"/><Relationship Id="rId83" Type="http://schemas.openxmlformats.org/officeDocument/2006/relationships/slide" Target="slides/slide24.xml"/><Relationship Id="rId179" Type="http://schemas.openxmlformats.org/officeDocument/2006/relationships/slide" Target="slides/slide120.xml"/><Relationship Id="rId386" Type="http://schemas.openxmlformats.org/officeDocument/2006/relationships/slide" Target="slides/slide327.xml"/><Relationship Id="rId593" Type="http://schemas.openxmlformats.org/officeDocument/2006/relationships/slide" Target="slides/slide534.xml"/><Relationship Id="rId607" Type="http://schemas.openxmlformats.org/officeDocument/2006/relationships/slide" Target="slides/slide548.xml"/><Relationship Id="rId814" Type="http://schemas.openxmlformats.org/officeDocument/2006/relationships/slide" Target="slides/slide755.xml"/><Relationship Id="rId1237" Type="http://schemas.openxmlformats.org/officeDocument/2006/relationships/slide" Target="slides/slide1178.xml"/><Relationship Id="rId1444" Type="http://schemas.openxmlformats.org/officeDocument/2006/relationships/slide" Target="slides/slide1385.xml"/><Relationship Id="rId1651" Type="http://schemas.openxmlformats.org/officeDocument/2006/relationships/slide" Target="slides/slide1592.xml"/><Relationship Id="rId1889" Type="http://schemas.openxmlformats.org/officeDocument/2006/relationships/slide" Target="slides/slide1830.xml"/><Relationship Id="rId246" Type="http://schemas.openxmlformats.org/officeDocument/2006/relationships/slide" Target="slides/slide187.xml"/><Relationship Id="rId453" Type="http://schemas.openxmlformats.org/officeDocument/2006/relationships/slide" Target="slides/slide394.xml"/><Relationship Id="rId660" Type="http://schemas.openxmlformats.org/officeDocument/2006/relationships/slide" Target="slides/slide601.xml"/><Relationship Id="rId898" Type="http://schemas.openxmlformats.org/officeDocument/2006/relationships/slide" Target="slides/slide839.xml"/><Relationship Id="rId1083" Type="http://schemas.openxmlformats.org/officeDocument/2006/relationships/slide" Target="slides/slide1024.xml"/><Relationship Id="rId1290" Type="http://schemas.openxmlformats.org/officeDocument/2006/relationships/slide" Target="slides/slide1231.xml"/><Relationship Id="rId1304" Type="http://schemas.openxmlformats.org/officeDocument/2006/relationships/slide" Target="slides/slide1245.xml"/><Relationship Id="rId1511" Type="http://schemas.openxmlformats.org/officeDocument/2006/relationships/slide" Target="slides/slide1452.xml"/><Relationship Id="rId1749" Type="http://schemas.openxmlformats.org/officeDocument/2006/relationships/slide" Target="slides/slide1690.xml"/><Relationship Id="rId106" Type="http://schemas.openxmlformats.org/officeDocument/2006/relationships/slide" Target="slides/slide47.xml"/><Relationship Id="rId313" Type="http://schemas.openxmlformats.org/officeDocument/2006/relationships/slide" Target="slides/slide254.xml"/><Relationship Id="rId758" Type="http://schemas.openxmlformats.org/officeDocument/2006/relationships/slide" Target="slides/slide699.xml"/><Relationship Id="rId965" Type="http://schemas.openxmlformats.org/officeDocument/2006/relationships/slide" Target="slides/slide906.xml"/><Relationship Id="rId1150" Type="http://schemas.openxmlformats.org/officeDocument/2006/relationships/slide" Target="slides/slide1091.xml"/><Relationship Id="rId1388" Type="http://schemas.openxmlformats.org/officeDocument/2006/relationships/slide" Target="slides/slide1329.xml"/><Relationship Id="rId1595" Type="http://schemas.openxmlformats.org/officeDocument/2006/relationships/slide" Target="slides/slide1536.xml"/><Relationship Id="rId1609" Type="http://schemas.openxmlformats.org/officeDocument/2006/relationships/slide" Target="slides/slide1550.xml"/><Relationship Id="rId1816" Type="http://schemas.openxmlformats.org/officeDocument/2006/relationships/slide" Target="slides/slide1757.xml"/><Relationship Id="rId10" Type="http://schemas.openxmlformats.org/officeDocument/2006/relationships/slideMaster" Target="slideMasters/slideMaster10.xml"/><Relationship Id="rId94" Type="http://schemas.openxmlformats.org/officeDocument/2006/relationships/slide" Target="slides/slide35.xml"/><Relationship Id="rId397" Type="http://schemas.openxmlformats.org/officeDocument/2006/relationships/slide" Target="slides/slide338.xml"/><Relationship Id="rId520" Type="http://schemas.openxmlformats.org/officeDocument/2006/relationships/slide" Target="slides/slide461.xml"/><Relationship Id="rId618" Type="http://schemas.openxmlformats.org/officeDocument/2006/relationships/slide" Target="slides/slide559.xml"/><Relationship Id="rId825" Type="http://schemas.openxmlformats.org/officeDocument/2006/relationships/slide" Target="slides/slide766.xml"/><Relationship Id="rId1248" Type="http://schemas.openxmlformats.org/officeDocument/2006/relationships/slide" Target="slides/slide1189.xml"/><Relationship Id="rId1455" Type="http://schemas.openxmlformats.org/officeDocument/2006/relationships/slide" Target="slides/slide1396.xml"/><Relationship Id="rId1662" Type="http://schemas.openxmlformats.org/officeDocument/2006/relationships/slide" Target="slides/slide1603.xml"/><Relationship Id="rId257" Type="http://schemas.openxmlformats.org/officeDocument/2006/relationships/slide" Target="slides/slide198.xml"/><Relationship Id="rId464" Type="http://schemas.openxmlformats.org/officeDocument/2006/relationships/slide" Target="slides/slide405.xml"/><Relationship Id="rId1010" Type="http://schemas.openxmlformats.org/officeDocument/2006/relationships/slide" Target="slides/slide951.xml"/><Relationship Id="rId1094" Type="http://schemas.openxmlformats.org/officeDocument/2006/relationships/slide" Target="slides/slide1035.xml"/><Relationship Id="rId1108" Type="http://schemas.openxmlformats.org/officeDocument/2006/relationships/slide" Target="slides/slide1049.xml"/><Relationship Id="rId1315" Type="http://schemas.openxmlformats.org/officeDocument/2006/relationships/slide" Target="slides/slide1256.xml"/><Relationship Id="rId117" Type="http://schemas.openxmlformats.org/officeDocument/2006/relationships/slide" Target="slides/slide58.xml"/><Relationship Id="rId671" Type="http://schemas.openxmlformats.org/officeDocument/2006/relationships/slide" Target="slides/slide612.xml"/><Relationship Id="rId769" Type="http://schemas.openxmlformats.org/officeDocument/2006/relationships/slide" Target="slides/slide710.xml"/><Relationship Id="rId976" Type="http://schemas.openxmlformats.org/officeDocument/2006/relationships/slide" Target="slides/slide917.xml"/><Relationship Id="rId1399" Type="http://schemas.openxmlformats.org/officeDocument/2006/relationships/slide" Target="slides/slide1340.xml"/><Relationship Id="rId324" Type="http://schemas.openxmlformats.org/officeDocument/2006/relationships/slide" Target="slides/slide265.xml"/><Relationship Id="rId531" Type="http://schemas.openxmlformats.org/officeDocument/2006/relationships/slide" Target="slides/slide472.xml"/><Relationship Id="rId629" Type="http://schemas.openxmlformats.org/officeDocument/2006/relationships/slide" Target="slides/slide570.xml"/><Relationship Id="rId1161" Type="http://schemas.openxmlformats.org/officeDocument/2006/relationships/slide" Target="slides/slide1102.xml"/><Relationship Id="rId1259" Type="http://schemas.openxmlformats.org/officeDocument/2006/relationships/slide" Target="slides/slide1200.xml"/><Relationship Id="rId1466" Type="http://schemas.openxmlformats.org/officeDocument/2006/relationships/slide" Target="slides/slide1407.xml"/><Relationship Id="rId836" Type="http://schemas.openxmlformats.org/officeDocument/2006/relationships/slide" Target="slides/slide777.xml"/><Relationship Id="rId1021" Type="http://schemas.openxmlformats.org/officeDocument/2006/relationships/slide" Target="slides/slide962.xml"/><Relationship Id="rId1119" Type="http://schemas.openxmlformats.org/officeDocument/2006/relationships/slide" Target="slides/slide1060.xml"/><Relationship Id="rId1673" Type="http://schemas.openxmlformats.org/officeDocument/2006/relationships/slide" Target="slides/slide1614.xml"/><Relationship Id="rId1880" Type="http://schemas.openxmlformats.org/officeDocument/2006/relationships/slide" Target="slides/slide1821.xml"/><Relationship Id="rId903" Type="http://schemas.openxmlformats.org/officeDocument/2006/relationships/slide" Target="slides/slide844.xml"/><Relationship Id="rId1326" Type="http://schemas.openxmlformats.org/officeDocument/2006/relationships/slide" Target="slides/slide1267.xml"/><Relationship Id="rId1533" Type="http://schemas.openxmlformats.org/officeDocument/2006/relationships/slide" Target="slides/slide1474.xml"/><Relationship Id="rId1740" Type="http://schemas.openxmlformats.org/officeDocument/2006/relationships/slide" Target="slides/slide1681.xml"/><Relationship Id="rId32" Type="http://schemas.openxmlformats.org/officeDocument/2006/relationships/slideMaster" Target="slideMasters/slideMaster32.xml"/><Relationship Id="rId1600" Type="http://schemas.openxmlformats.org/officeDocument/2006/relationships/slide" Target="slides/slide1541.xml"/><Relationship Id="rId1838" Type="http://schemas.openxmlformats.org/officeDocument/2006/relationships/slide" Target="slides/slide1779.xml"/><Relationship Id="rId181" Type="http://schemas.openxmlformats.org/officeDocument/2006/relationships/slide" Target="slides/slide122.xml"/><Relationship Id="rId1905" Type="http://schemas.openxmlformats.org/officeDocument/2006/relationships/slide" Target="slides/slide1846.xml"/><Relationship Id="rId279" Type="http://schemas.openxmlformats.org/officeDocument/2006/relationships/slide" Target="slides/slide220.xml"/><Relationship Id="rId486" Type="http://schemas.openxmlformats.org/officeDocument/2006/relationships/slide" Target="slides/slide427.xml"/><Relationship Id="rId693" Type="http://schemas.openxmlformats.org/officeDocument/2006/relationships/slide" Target="slides/slide634.xml"/><Relationship Id="rId139" Type="http://schemas.openxmlformats.org/officeDocument/2006/relationships/slide" Target="slides/slide80.xml"/><Relationship Id="rId346" Type="http://schemas.openxmlformats.org/officeDocument/2006/relationships/slide" Target="slides/slide287.xml"/><Relationship Id="rId553" Type="http://schemas.openxmlformats.org/officeDocument/2006/relationships/slide" Target="slides/slide494.xml"/><Relationship Id="rId760" Type="http://schemas.openxmlformats.org/officeDocument/2006/relationships/slide" Target="slides/slide701.xml"/><Relationship Id="rId998" Type="http://schemas.openxmlformats.org/officeDocument/2006/relationships/slide" Target="slides/slide939.xml"/><Relationship Id="rId1183" Type="http://schemas.openxmlformats.org/officeDocument/2006/relationships/slide" Target="slides/slide1124.xml"/><Relationship Id="rId1390" Type="http://schemas.openxmlformats.org/officeDocument/2006/relationships/slide" Target="slides/slide1331.xml"/><Relationship Id="rId206" Type="http://schemas.openxmlformats.org/officeDocument/2006/relationships/slide" Target="slides/slide147.xml"/><Relationship Id="rId413" Type="http://schemas.openxmlformats.org/officeDocument/2006/relationships/slide" Target="slides/slide354.xml"/><Relationship Id="rId858" Type="http://schemas.openxmlformats.org/officeDocument/2006/relationships/slide" Target="slides/slide799.xml"/><Relationship Id="rId1043" Type="http://schemas.openxmlformats.org/officeDocument/2006/relationships/slide" Target="slides/slide984.xml"/><Relationship Id="rId1488" Type="http://schemas.openxmlformats.org/officeDocument/2006/relationships/slide" Target="slides/slide1429.xml"/><Relationship Id="rId1695" Type="http://schemas.openxmlformats.org/officeDocument/2006/relationships/slide" Target="slides/slide1636.xml"/><Relationship Id="rId620" Type="http://schemas.openxmlformats.org/officeDocument/2006/relationships/slide" Target="slides/slide561.xml"/><Relationship Id="rId718" Type="http://schemas.openxmlformats.org/officeDocument/2006/relationships/slide" Target="slides/slide659.xml"/><Relationship Id="rId925" Type="http://schemas.openxmlformats.org/officeDocument/2006/relationships/slide" Target="slides/slide866.xml"/><Relationship Id="rId1250" Type="http://schemas.openxmlformats.org/officeDocument/2006/relationships/slide" Target="slides/slide1191.xml"/><Relationship Id="rId1348" Type="http://schemas.openxmlformats.org/officeDocument/2006/relationships/slide" Target="slides/slide1289.xml"/><Relationship Id="rId1555" Type="http://schemas.openxmlformats.org/officeDocument/2006/relationships/slide" Target="slides/slide1496.xml"/><Relationship Id="rId1762" Type="http://schemas.openxmlformats.org/officeDocument/2006/relationships/slide" Target="slides/slide1703.xml"/><Relationship Id="rId1110" Type="http://schemas.openxmlformats.org/officeDocument/2006/relationships/slide" Target="slides/slide1051.xml"/><Relationship Id="rId1208" Type="http://schemas.openxmlformats.org/officeDocument/2006/relationships/slide" Target="slides/slide1149.xml"/><Relationship Id="rId1415" Type="http://schemas.openxmlformats.org/officeDocument/2006/relationships/slide" Target="slides/slide1356.xml"/><Relationship Id="rId54" Type="http://schemas.openxmlformats.org/officeDocument/2006/relationships/slideMaster" Target="slideMasters/slideMaster54.xml"/><Relationship Id="rId1622" Type="http://schemas.openxmlformats.org/officeDocument/2006/relationships/slide" Target="slides/slide1563.xml"/><Relationship Id="rId270" Type="http://schemas.openxmlformats.org/officeDocument/2006/relationships/slide" Target="slides/slide211.xml"/><Relationship Id="rId130" Type="http://schemas.openxmlformats.org/officeDocument/2006/relationships/slide" Target="slides/slide71.xml"/><Relationship Id="rId368" Type="http://schemas.openxmlformats.org/officeDocument/2006/relationships/slide" Target="slides/slide309.xml"/><Relationship Id="rId575" Type="http://schemas.openxmlformats.org/officeDocument/2006/relationships/slide" Target="slides/slide516.xml"/><Relationship Id="rId782" Type="http://schemas.openxmlformats.org/officeDocument/2006/relationships/slide" Target="slides/slide723.xml"/><Relationship Id="rId228" Type="http://schemas.openxmlformats.org/officeDocument/2006/relationships/slide" Target="slides/slide169.xml"/><Relationship Id="rId435" Type="http://schemas.openxmlformats.org/officeDocument/2006/relationships/slide" Target="slides/slide376.xml"/><Relationship Id="rId642" Type="http://schemas.openxmlformats.org/officeDocument/2006/relationships/slide" Target="slides/slide583.xml"/><Relationship Id="rId1065" Type="http://schemas.openxmlformats.org/officeDocument/2006/relationships/slide" Target="slides/slide1006.xml"/><Relationship Id="rId1272" Type="http://schemas.openxmlformats.org/officeDocument/2006/relationships/slide" Target="slides/slide1213.xml"/><Relationship Id="rId502" Type="http://schemas.openxmlformats.org/officeDocument/2006/relationships/slide" Target="slides/slide443.xml"/><Relationship Id="rId947" Type="http://schemas.openxmlformats.org/officeDocument/2006/relationships/slide" Target="slides/slide888.xml"/><Relationship Id="rId1132" Type="http://schemas.openxmlformats.org/officeDocument/2006/relationships/slide" Target="slides/slide1073.xml"/><Relationship Id="rId1577" Type="http://schemas.openxmlformats.org/officeDocument/2006/relationships/slide" Target="slides/slide1518.xml"/><Relationship Id="rId1784" Type="http://schemas.openxmlformats.org/officeDocument/2006/relationships/slide" Target="slides/slide1725.xml"/><Relationship Id="rId76" Type="http://schemas.openxmlformats.org/officeDocument/2006/relationships/slide" Target="slides/slide17.xml"/><Relationship Id="rId807" Type="http://schemas.openxmlformats.org/officeDocument/2006/relationships/slide" Target="slides/slide748.xml"/><Relationship Id="rId1437" Type="http://schemas.openxmlformats.org/officeDocument/2006/relationships/slide" Target="slides/slide1378.xml"/><Relationship Id="rId1644" Type="http://schemas.openxmlformats.org/officeDocument/2006/relationships/slide" Target="slides/slide1585.xml"/><Relationship Id="rId1851" Type="http://schemas.openxmlformats.org/officeDocument/2006/relationships/slide" Target="slides/slide1792.xml"/><Relationship Id="rId1504" Type="http://schemas.openxmlformats.org/officeDocument/2006/relationships/slide" Target="slides/slide1445.xml"/><Relationship Id="rId1711" Type="http://schemas.openxmlformats.org/officeDocument/2006/relationships/slide" Target="slides/slide1652.xml"/><Relationship Id="rId292" Type="http://schemas.openxmlformats.org/officeDocument/2006/relationships/slide" Target="slides/slide233.xml"/><Relationship Id="rId1809" Type="http://schemas.openxmlformats.org/officeDocument/2006/relationships/slide" Target="slides/slide1750.xml"/><Relationship Id="rId597" Type="http://schemas.openxmlformats.org/officeDocument/2006/relationships/slide" Target="slides/slide538.xml"/><Relationship Id="rId152" Type="http://schemas.openxmlformats.org/officeDocument/2006/relationships/slide" Target="slides/slide93.xml"/><Relationship Id="rId457" Type="http://schemas.openxmlformats.org/officeDocument/2006/relationships/slide" Target="slides/slide398.xml"/><Relationship Id="rId1087" Type="http://schemas.openxmlformats.org/officeDocument/2006/relationships/slide" Target="slides/slide1028.xml"/><Relationship Id="rId1294" Type="http://schemas.openxmlformats.org/officeDocument/2006/relationships/slide" Target="slides/slide1235.xml"/><Relationship Id="rId664" Type="http://schemas.openxmlformats.org/officeDocument/2006/relationships/slide" Target="slides/slide605.xml"/><Relationship Id="rId871" Type="http://schemas.openxmlformats.org/officeDocument/2006/relationships/slide" Target="slides/slide812.xml"/><Relationship Id="rId969" Type="http://schemas.openxmlformats.org/officeDocument/2006/relationships/slide" Target="slides/slide910.xml"/><Relationship Id="rId1599" Type="http://schemas.openxmlformats.org/officeDocument/2006/relationships/slide" Target="slides/slide1540.xml"/><Relationship Id="rId317" Type="http://schemas.openxmlformats.org/officeDocument/2006/relationships/slide" Target="slides/slide258.xml"/><Relationship Id="rId524" Type="http://schemas.openxmlformats.org/officeDocument/2006/relationships/slide" Target="slides/slide465.xml"/><Relationship Id="rId731" Type="http://schemas.openxmlformats.org/officeDocument/2006/relationships/slide" Target="slides/slide672.xml"/><Relationship Id="rId1154" Type="http://schemas.openxmlformats.org/officeDocument/2006/relationships/slide" Target="slides/slide1095.xml"/><Relationship Id="rId1361" Type="http://schemas.openxmlformats.org/officeDocument/2006/relationships/slide" Target="slides/slide1302.xml"/><Relationship Id="rId1459" Type="http://schemas.openxmlformats.org/officeDocument/2006/relationships/slide" Target="slides/slide1400.xml"/><Relationship Id="rId98" Type="http://schemas.openxmlformats.org/officeDocument/2006/relationships/slide" Target="slides/slide39.xml"/><Relationship Id="rId829" Type="http://schemas.openxmlformats.org/officeDocument/2006/relationships/slide" Target="slides/slide770.xml"/><Relationship Id="rId1014" Type="http://schemas.openxmlformats.org/officeDocument/2006/relationships/slide" Target="slides/slide955.xml"/><Relationship Id="rId1221" Type="http://schemas.openxmlformats.org/officeDocument/2006/relationships/slide" Target="slides/slide1162.xml"/><Relationship Id="rId1666" Type="http://schemas.openxmlformats.org/officeDocument/2006/relationships/slide" Target="slides/slide1607.xml"/><Relationship Id="rId1873" Type="http://schemas.openxmlformats.org/officeDocument/2006/relationships/slide" Target="slides/slide1814.xml"/><Relationship Id="rId1319" Type="http://schemas.openxmlformats.org/officeDocument/2006/relationships/slide" Target="slides/slide1260.xml"/><Relationship Id="rId1526" Type="http://schemas.openxmlformats.org/officeDocument/2006/relationships/slide" Target="slides/slide1467.xml"/><Relationship Id="rId1733" Type="http://schemas.openxmlformats.org/officeDocument/2006/relationships/slide" Target="slides/slide1674.xml"/><Relationship Id="rId25" Type="http://schemas.openxmlformats.org/officeDocument/2006/relationships/slideMaster" Target="slideMasters/slideMaster25.xml"/><Relationship Id="rId1800" Type="http://schemas.openxmlformats.org/officeDocument/2006/relationships/slide" Target="slides/slide1741.xml"/><Relationship Id="rId174" Type="http://schemas.openxmlformats.org/officeDocument/2006/relationships/slide" Target="slides/slide115.xml"/><Relationship Id="rId381" Type="http://schemas.openxmlformats.org/officeDocument/2006/relationships/slide" Target="slides/slide322.xml"/><Relationship Id="rId241" Type="http://schemas.openxmlformats.org/officeDocument/2006/relationships/slide" Target="slides/slide182.xml"/><Relationship Id="rId479" Type="http://schemas.openxmlformats.org/officeDocument/2006/relationships/slide" Target="slides/slide420.xml"/><Relationship Id="rId686" Type="http://schemas.openxmlformats.org/officeDocument/2006/relationships/slide" Target="slides/slide627.xml"/><Relationship Id="rId893" Type="http://schemas.openxmlformats.org/officeDocument/2006/relationships/slide" Target="slides/slide834.xml"/><Relationship Id="rId339" Type="http://schemas.openxmlformats.org/officeDocument/2006/relationships/slide" Target="slides/slide280.xml"/><Relationship Id="rId546" Type="http://schemas.openxmlformats.org/officeDocument/2006/relationships/slide" Target="slides/slide487.xml"/><Relationship Id="rId753" Type="http://schemas.openxmlformats.org/officeDocument/2006/relationships/slide" Target="slides/slide694.xml"/><Relationship Id="rId1176" Type="http://schemas.openxmlformats.org/officeDocument/2006/relationships/slide" Target="slides/slide1117.xml"/><Relationship Id="rId1383" Type="http://schemas.openxmlformats.org/officeDocument/2006/relationships/slide" Target="slides/slide1324.xml"/><Relationship Id="rId101" Type="http://schemas.openxmlformats.org/officeDocument/2006/relationships/slide" Target="slides/slide42.xml"/><Relationship Id="rId406" Type="http://schemas.openxmlformats.org/officeDocument/2006/relationships/slide" Target="slides/slide347.xml"/><Relationship Id="rId960" Type="http://schemas.openxmlformats.org/officeDocument/2006/relationships/slide" Target="slides/slide901.xml"/><Relationship Id="rId1036" Type="http://schemas.openxmlformats.org/officeDocument/2006/relationships/slide" Target="slides/slide977.xml"/><Relationship Id="rId1243" Type="http://schemas.openxmlformats.org/officeDocument/2006/relationships/slide" Target="slides/slide1184.xml"/><Relationship Id="rId1590" Type="http://schemas.openxmlformats.org/officeDocument/2006/relationships/slide" Target="slides/slide1531.xml"/><Relationship Id="rId1688" Type="http://schemas.openxmlformats.org/officeDocument/2006/relationships/slide" Target="slides/slide1629.xml"/><Relationship Id="rId1895" Type="http://schemas.openxmlformats.org/officeDocument/2006/relationships/slide" Target="slides/slide1836.xml"/><Relationship Id="rId613" Type="http://schemas.openxmlformats.org/officeDocument/2006/relationships/slide" Target="slides/slide554.xml"/><Relationship Id="rId820" Type="http://schemas.openxmlformats.org/officeDocument/2006/relationships/slide" Target="slides/slide761.xml"/><Relationship Id="rId918" Type="http://schemas.openxmlformats.org/officeDocument/2006/relationships/slide" Target="slides/slide859.xml"/><Relationship Id="rId1450" Type="http://schemas.openxmlformats.org/officeDocument/2006/relationships/slide" Target="slides/slide1391.xml"/><Relationship Id="rId1548" Type="http://schemas.openxmlformats.org/officeDocument/2006/relationships/slide" Target="slides/slide1489.xml"/><Relationship Id="rId1755" Type="http://schemas.openxmlformats.org/officeDocument/2006/relationships/slide" Target="slides/slide1696.xml"/><Relationship Id="rId1103" Type="http://schemas.openxmlformats.org/officeDocument/2006/relationships/slide" Target="slides/slide1044.xml"/><Relationship Id="rId1310" Type="http://schemas.openxmlformats.org/officeDocument/2006/relationships/slide" Target="slides/slide1251.xml"/><Relationship Id="rId1408" Type="http://schemas.openxmlformats.org/officeDocument/2006/relationships/slide" Target="slides/slide1349.xml"/><Relationship Id="rId47" Type="http://schemas.openxmlformats.org/officeDocument/2006/relationships/slideMaster" Target="slideMasters/slideMaster47.xml"/><Relationship Id="rId1615" Type="http://schemas.openxmlformats.org/officeDocument/2006/relationships/slide" Target="slides/slide1556.xml"/><Relationship Id="rId1822" Type="http://schemas.openxmlformats.org/officeDocument/2006/relationships/slide" Target="slides/slide1763.xml"/><Relationship Id="rId196" Type="http://schemas.openxmlformats.org/officeDocument/2006/relationships/slide" Target="slides/slide137.xml"/><Relationship Id="rId263" Type="http://schemas.openxmlformats.org/officeDocument/2006/relationships/slide" Target="slides/slide204.xml"/><Relationship Id="rId470" Type="http://schemas.openxmlformats.org/officeDocument/2006/relationships/slide" Target="slides/slide411.xml"/><Relationship Id="rId123" Type="http://schemas.openxmlformats.org/officeDocument/2006/relationships/slide" Target="slides/slide64.xml"/><Relationship Id="rId330" Type="http://schemas.openxmlformats.org/officeDocument/2006/relationships/slide" Target="slides/slide271.xml"/><Relationship Id="rId568" Type="http://schemas.openxmlformats.org/officeDocument/2006/relationships/slide" Target="slides/slide509.xml"/><Relationship Id="rId775" Type="http://schemas.openxmlformats.org/officeDocument/2006/relationships/slide" Target="slides/slide716.xml"/><Relationship Id="rId982" Type="http://schemas.openxmlformats.org/officeDocument/2006/relationships/slide" Target="slides/slide923.xml"/><Relationship Id="rId1198" Type="http://schemas.openxmlformats.org/officeDocument/2006/relationships/slide" Target="slides/slide1139.xml"/><Relationship Id="rId428" Type="http://schemas.openxmlformats.org/officeDocument/2006/relationships/slide" Target="slides/slide369.xml"/><Relationship Id="rId635" Type="http://schemas.openxmlformats.org/officeDocument/2006/relationships/slide" Target="slides/slide576.xml"/><Relationship Id="rId842" Type="http://schemas.openxmlformats.org/officeDocument/2006/relationships/slide" Target="slides/slide783.xml"/><Relationship Id="rId1058" Type="http://schemas.openxmlformats.org/officeDocument/2006/relationships/slide" Target="slides/slide999.xml"/><Relationship Id="rId1265" Type="http://schemas.openxmlformats.org/officeDocument/2006/relationships/slide" Target="slides/slide1206.xml"/><Relationship Id="rId1472" Type="http://schemas.openxmlformats.org/officeDocument/2006/relationships/slide" Target="slides/slide1413.xml"/><Relationship Id="rId702" Type="http://schemas.openxmlformats.org/officeDocument/2006/relationships/slide" Target="slides/slide643.xml"/><Relationship Id="rId1125" Type="http://schemas.openxmlformats.org/officeDocument/2006/relationships/slide" Target="slides/slide1066.xml"/><Relationship Id="rId1332" Type="http://schemas.openxmlformats.org/officeDocument/2006/relationships/slide" Target="slides/slide1273.xml"/><Relationship Id="rId1777" Type="http://schemas.openxmlformats.org/officeDocument/2006/relationships/slide" Target="slides/slide1718.xml"/><Relationship Id="rId69" Type="http://schemas.openxmlformats.org/officeDocument/2006/relationships/slide" Target="slides/slide10.xml"/><Relationship Id="rId1637" Type="http://schemas.openxmlformats.org/officeDocument/2006/relationships/slide" Target="slides/slide1578.xml"/><Relationship Id="rId1844" Type="http://schemas.openxmlformats.org/officeDocument/2006/relationships/slide" Target="slides/slide1785.xml"/><Relationship Id="rId1704" Type="http://schemas.openxmlformats.org/officeDocument/2006/relationships/slide" Target="slides/slide1645.xml"/><Relationship Id="rId285" Type="http://schemas.openxmlformats.org/officeDocument/2006/relationships/slide" Target="slides/slide226.xml"/><Relationship Id="rId1911" Type="http://schemas.openxmlformats.org/officeDocument/2006/relationships/slide" Target="slides/slide1852.xml"/><Relationship Id="rId492" Type="http://schemas.openxmlformats.org/officeDocument/2006/relationships/slide" Target="slides/slide433.xml"/><Relationship Id="rId797" Type="http://schemas.openxmlformats.org/officeDocument/2006/relationships/slide" Target="slides/slide738.xml"/><Relationship Id="rId145" Type="http://schemas.openxmlformats.org/officeDocument/2006/relationships/slide" Target="slides/slide86.xml"/><Relationship Id="rId352" Type="http://schemas.openxmlformats.org/officeDocument/2006/relationships/slide" Target="slides/slide293.xml"/><Relationship Id="rId1287" Type="http://schemas.openxmlformats.org/officeDocument/2006/relationships/slide" Target="slides/slide1228.xml"/><Relationship Id="rId212" Type="http://schemas.openxmlformats.org/officeDocument/2006/relationships/slide" Target="slides/slide153.xml"/><Relationship Id="rId657" Type="http://schemas.openxmlformats.org/officeDocument/2006/relationships/slide" Target="slides/slide598.xml"/><Relationship Id="rId864" Type="http://schemas.openxmlformats.org/officeDocument/2006/relationships/slide" Target="slides/slide805.xml"/><Relationship Id="rId1494" Type="http://schemas.openxmlformats.org/officeDocument/2006/relationships/slide" Target="slides/slide1435.xml"/><Relationship Id="rId1799" Type="http://schemas.openxmlformats.org/officeDocument/2006/relationships/slide" Target="slides/slide1740.xml"/><Relationship Id="rId517" Type="http://schemas.openxmlformats.org/officeDocument/2006/relationships/slide" Target="slides/slide458.xml"/><Relationship Id="rId724" Type="http://schemas.openxmlformats.org/officeDocument/2006/relationships/slide" Target="slides/slide665.xml"/><Relationship Id="rId931" Type="http://schemas.openxmlformats.org/officeDocument/2006/relationships/slide" Target="slides/slide872.xml"/><Relationship Id="rId1147" Type="http://schemas.openxmlformats.org/officeDocument/2006/relationships/slide" Target="slides/slide1088.xml"/><Relationship Id="rId1354" Type="http://schemas.openxmlformats.org/officeDocument/2006/relationships/slide" Target="slides/slide1295.xml"/><Relationship Id="rId1561" Type="http://schemas.openxmlformats.org/officeDocument/2006/relationships/slide" Target="slides/slide1502.xml"/><Relationship Id="rId60" Type="http://schemas.openxmlformats.org/officeDocument/2006/relationships/slide" Target="slides/slide1.xml"/><Relationship Id="rId1007" Type="http://schemas.openxmlformats.org/officeDocument/2006/relationships/slide" Target="slides/slide948.xml"/><Relationship Id="rId1214" Type="http://schemas.openxmlformats.org/officeDocument/2006/relationships/slide" Target="slides/slide1155.xml"/><Relationship Id="rId1421" Type="http://schemas.openxmlformats.org/officeDocument/2006/relationships/slide" Target="slides/slide1362.xml"/><Relationship Id="rId1659" Type="http://schemas.openxmlformats.org/officeDocument/2006/relationships/slide" Target="slides/slide1600.xml"/><Relationship Id="rId1866" Type="http://schemas.openxmlformats.org/officeDocument/2006/relationships/slide" Target="slides/slide1807.xml"/><Relationship Id="rId1519" Type="http://schemas.openxmlformats.org/officeDocument/2006/relationships/slide" Target="slides/slide1460.xml"/><Relationship Id="rId1726" Type="http://schemas.openxmlformats.org/officeDocument/2006/relationships/slide" Target="slides/slide1667.xml"/><Relationship Id="rId18" Type="http://schemas.openxmlformats.org/officeDocument/2006/relationships/slideMaster" Target="slideMasters/slideMaster18.xml"/><Relationship Id="rId167" Type="http://schemas.openxmlformats.org/officeDocument/2006/relationships/slide" Target="slides/slide108.xml"/><Relationship Id="rId374" Type="http://schemas.openxmlformats.org/officeDocument/2006/relationships/slide" Target="slides/slide315.xml"/><Relationship Id="rId581" Type="http://schemas.openxmlformats.org/officeDocument/2006/relationships/slide" Target="slides/slide522.xml"/><Relationship Id="rId234" Type="http://schemas.openxmlformats.org/officeDocument/2006/relationships/slide" Target="slides/slide175.xml"/><Relationship Id="rId679" Type="http://schemas.openxmlformats.org/officeDocument/2006/relationships/slide" Target="slides/slide620.xml"/><Relationship Id="rId886" Type="http://schemas.openxmlformats.org/officeDocument/2006/relationships/slide" Target="slides/slide827.xml"/><Relationship Id="rId2" Type="http://schemas.openxmlformats.org/officeDocument/2006/relationships/slideMaster" Target="slideMasters/slideMaster2.xml"/><Relationship Id="rId441" Type="http://schemas.openxmlformats.org/officeDocument/2006/relationships/slide" Target="slides/slide382.xml"/><Relationship Id="rId539" Type="http://schemas.openxmlformats.org/officeDocument/2006/relationships/slide" Target="slides/slide480.xml"/><Relationship Id="rId746" Type="http://schemas.openxmlformats.org/officeDocument/2006/relationships/slide" Target="slides/slide687.xml"/><Relationship Id="rId1071" Type="http://schemas.openxmlformats.org/officeDocument/2006/relationships/slide" Target="slides/slide1012.xml"/><Relationship Id="rId1169" Type="http://schemas.openxmlformats.org/officeDocument/2006/relationships/slide" Target="slides/slide1110.xml"/><Relationship Id="rId1376" Type="http://schemas.openxmlformats.org/officeDocument/2006/relationships/slide" Target="slides/slide1317.xml"/><Relationship Id="rId1583" Type="http://schemas.openxmlformats.org/officeDocument/2006/relationships/slide" Target="slides/slide1524.xml"/><Relationship Id="rId301" Type="http://schemas.openxmlformats.org/officeDocument/2006/relationships/slide" Target="slides/slide242.xml"/><Relationship Id="rId953" Type="http://schemas.openxmlformats.org/officeDocument/2006/relationships/slide" Target="slides/slide894.xml"/><Relationship Id="rId1029" Type="http://schemas.openxmlformats.org/officeDocument/2006/relationships/slide" Target="slides/slide970.xml"/><Relationship Id="rId1236" Type="http://schemas.openxmlformats.org/officeDocument/2006/relationships/slide" Target="slides/slide1177.xml"/><Relationship Id="rId1790" Type="http://schemas.openxmlformats.org/officeDocument/2006/relationships/slide" Target="slides/slide1731.xml"/><Relationship Id="rId1888" Type="http://schemas.openxmlformats.org/officeDocument/2006/relationships/slide" Target="slides/slide1829.xml"/><Relationship Id="rId82" Type="http://schemas.openxmlformats.org/officeDocument/2006/relationships/slide" Target="slides/slide23.xml"/><Relationship Id="rId606" Type="http://schemas.openxmlformats.org/officeDocument/2006/relationships/slide" Target="slides/slide547.xml"/><Relationship Id="rId813" Type="http://schemas.openxmlformats.org/officeDocument/2006/relationships/slide" Target="slides/slide754.xml"/><Relationship Id="rId1443" Type="http://schemas.openxmlformats.org/officeDocument/2006/relationships/slide" Target="slides/slide1384.xml"/><Relationship Id="rId1650" Type="http://schemas.openxmlformats.org/officeDocument/2006/relationships/slide" Target="slides/slide1591.xml"/><Relationship Id="rId1748" Type="http://schemas.openxmlformats.org/officeDocument/2006/relationships/slide" Target="slides/slide1689.xml"/><Relationship Id="rId1303" Type="http://schemas.openxmlformats.org/officeDocument/2006/relationships/slide" Target="slides/slide1244.xml"/><Relationship Id="rId1510" Type="http://schemas.openxmlformats.org/officeDocument/2006/relationships/slide" Target="slides/slide1451.xml"/><Relationship Id="rId1608" Type="http://schemas.openxmlformats.org/officeDocument/2006/relationships/slide" Target="slides/slide1549.xml"/><Relationship Id="rId1815" Type="http://schemas.openxmlformats.org/officeDocument/2006/relationships/slide" Target="slides/slide1756.xml"/><Relationship Id="rId189" Type="http://schemas.openxmlformats.org/officeDocument/2006/relationships/slide" Target="slides/slide130.xml"/><Relationship Id="rId396" Type="http://schemas.openxmlformats.org/officeDocument/2006/relationships/slide" Target="slides/slide337.xml"/><Relationship Id="rId256" Type="http://schemas.openxmlformats.org/officeDocument/2006/relationships/slide" Target="slides/slide197.xml"/><Relationship Id="rId463" Type="http://schemas.openxmlformats.org/officeDocument/2006/relationships/slide" Target="slides/slide404.xml"/><Relationship Id="rId670" Type="http://schemas.openxmlformats.org/officeDocument/2006/relationships/slide" Target="slides/slide611.xml"/><Relationship Id="rId1093" Type="http://schemas.openxmlformats.org/officeDocument/2006/relationships/slide" Target="slides/slide1034.xml"/><Relationship Id="rId116" Type="http://schemas.openxmlformats.org/officeDocument/2006/relationships/slide" Target="slides/slide57.xml"/><Relationship Id="rId323" Type="http://schemas.openxmlformats.org/officeDocument/2006/relationships/slide" Target="slides/slide264.xml"/><Relationship Id="rId530" Type="http://schemas.openxmlformats.org/officeDocument/2006/relationships/slide" Target="slides/slide471.xml"/><Relationship Id="rId768" Type="http://schemas.openxmlformats.org/officeDocument/2006/relationships/slide" Target="slides/slide709.xml"/><Relationship Id="rId975" Type="http://schemas.openxmlformats.org/officeDocument/2006/relationships/slide" Target="slides/slide916.xml"/><Relationship Id="rId1160" Type="http://schemas.openxmlformats.org/officeDocument/2006/relationships/slide" Target="slides/slide1101.xml"/><Relationship Id="rId1398" Type="http://schemas.openxmlformats.org/officeDocument/2006/relationships/slide" Target="slides/slide1339.xml"/><Relationship Id="rId628" Type="http://schemas.openxmlformats.org/officeDocument/2006/relationships/slide" Target="slides/slide569.xml"/><Relationship Id="rId835" Type="http://schemas.openxmlformats.org/officeDocument/2006/relationships/slide" Target="slides/slide776.xml"/><Relationship Id="rId1258" Type="http://schemas.openxmlformats.org/officeDocument/2006/relationships/slide" Target="slides/slide1199.xml"/><Relationship Id="rId1465" Type="http://schemas.openxmlformats.org/officeDocument/2006/relationships/slide" Target="slides/slide1406.xml"/><Relationship Id="rId1672" Type="http://schemas.openxmlformats.org/officeDocument/2006/relationships/slide" Target="slides/slide1613.xml"/><Relationship Id="rId1020" Type="http://schemas.openxmlformats.org/officeDocument/2006/relationships/slide" Target="slides/slide961.xml"/><Relationship Id="rId1118" Type="http://schemas.openxmlformats.org/officeDocument/2006/relationships/slide" Target="slides/slide1059.xml"/><Relationship Id="rId1325" Type="http://schemas.openxmlformats.org/officeDocument/2006/relationships/slide" Target="slides/slide1266.xml"/><Relationship Id="rId1532" Type="http://schemas.openxmlformats.org/officeDocument/2006/relationships/slide" Target="slides/slide1473.xml"/><Relationship Id="rId902" Type="http://schemas.openxmlformats.org/officeDocument/2006/relationships/slide" Target="slides/slide843.xml"/><Relationship Id="rId1837" Type="http://schemas.openxmlformats.org/officeDocument/2006/relationships/slide" Target="slides/slide1778.xml"/><Relationship Id="rId31" Type="http://schemas.openxmlformats.org/officeDocument/2006/relationships/slideMaster" Target="slideMasters/slideMaster31.xml"/><Relationship Id="rId180" Type="http://schemas.openxmlformats.org/officeDocument/2006/relationships/slide" Target="slides/slide121.xml"/><Relationship Id="rId278" Type="http://schemas.openxmlformats.org/officeDocument/2006/relationships/slide" Target="slides/slide219.xml"/><Relationship Id="rId1904" Type="http://schemas.openxmlformats.org/officeDocument/2006/relationships/slide" Target="slides/slide1845.xml"/><Relationship Id="rId485" Type="http://schemas.openxmlformats.org/officeDocument/2006/relationships/slide" Target="slides/slide426.xml"/><Relationship Id="rId692" Type="http://schemas.openxmlformats.org/officeDocument/2006/relationships/slide" Target="slides/slide633.xml"/><Relationship Id="rId138" Type="http://schemas.openxmlformats.org/officeDocument/2006/relationships/slide" Target="slides/slide79.xml"/><Relationship Id="rId345" Type="http://schemas.openxmlformats.org/officeDocument/2006/relationships/slide" Target="slides/slide286.xml"/><Relationship Id="rId552" Type="http://schemas.openxmlformats.org/officeDocument/2006/relationships/slide" Target="slides/slide493.xml"/><Relationship Id="rId997" Type="http://schemas.openxmlformats.org/officeDocument/2006/relationships/slide" Target="slides/slide938.xml"/><Relationship Id="rId1182" Type="http://schemas.openxmlformats.org/officeDocument/2006/relationships/slide" Target="slides/slide1123.xml"/><Relationship Id="rId205" Type="http://schemas.openxmlformats.org/officeDocument/2006/relationships/slide" Target="slides/slide146.xml"/><Relationship Id="rId412" Type="http://schemas.openxmlformats.org/officeDocument/2006/relationships/slide" Target="slides/slide353.xml"/><Relationship Id="rId857" Type="http://schemas.openxmlformats.org/officeDocument/2006/relationships/slide" Target="slides/slide798.xml"/><Relationship Id="rId1042" Type="http://schemas.openxmlformats.org/officeDocument/2006/relationships/slide" Target="slides/slide983.xml"/><Relationship Id="rId1487" Type="http://schemas.openxmlformats.org/officeDocument/2006/relationships/slide" Target="slides/slide1428.xml"/><Relationship Id="rId1694" Type="http://schemas.openxmlformats.org/officeDocument/2006/relationships/slide" Target="slides/slide1635.xml"/><Relationship Id="rId717" Type="http://schemas.openxmlformats.org/officeDocument/2006/relationships/slide" Target="slides/slide658.xml"/><Relationship Id="rId924" Type="http://schemas.openxmlformats.org/officeDocument/2006/relationships/slide" Target="slides/slide865.xml"/><Relationship Id="rId1347" Type="http://schemas.openxmlformats.org/officeDocument/2006/relationships/slide" Target="slides/slide1288.xml"/><Relationship Id="rId1554" Type="http://schemas.openxmlformats.org/officeDocument/2006/relationships/slide" Target="slides/slide1495.xml"/><Relationship Id="rId1761" Type="http://schemas.openxmlformats.org/officeDocument/2006/relationships/slide" Target="slides/slide1702.xml"/><Relationship Id="rId53" Type="http://schemas.openxmlformats.org/officeDocument/2006/relationships/slideMaster" Target="slideMasters/slideMaster53.xml"/><Relationship Id="rId1207" Type="http://schemas.openxmlformats.org/officeDocument/2006/relationships/slide" Target="slides/slide1148.xml"/><Relationship Id="rId1414" Type="http://schemas.openxmlformats.org/officeDocument/2006/relationships/slide" Target="slides/slide1355.xml"/><Relationship Id="rId1621" Type="http://schemas.openxmlformats.org/officeDocument/2006/relationships/slide" Target="slides/slide1562.xml"/><Relationship Id="rId1859" Type="http://schemas.openxmlformats.org/officeDocument/2006/relationships/slide" Target="slides/slide1800.xml"/><Relationship Id="rId1719" Type="http://schemas.openxmlformats.org/officeDocument/2006/relationships/slide" Target="slides/slide1660.xml"/><Relationship Id="rId367" Type="http://schemas.openxmlformats.org/officeDocument/2006/relationships/slide" Target="slides/slide308.xml"/><Relationship Id="rId574" Type="http://schemas.openxmlformats.org/officeDocument/2006/relationships/slide" Target="slides/slide515.xml"/><Relationship Id="rId227" Type="http://schemas.openxmlformats.org/officeDocument/2006/relationships/slide" Target="slides/slide168.xml"/><Relationship Id="rId781" Type="http://schemas.openxmlformats.org/officeDocument/2006/relationships/slide" Target="slides/slide722.xml"/><Relationship Id="rId879" Type="http://schemas.openxmlformats.org/officeDocument/2006/relationships/slide" Target="slides/slide820.xml"/><Relationship Id="rId434" Type="http://schemas.openxmlformats.org/officeDocument/2006/relationships/slide" Target="slides/slide375.xml"/><Relationship Id="rId641" Type="http://schemas.openxmlformats.org/officeDocument/2006/relationships/slide" Target="slides/slide582.xml"/><Relationship Id="rId739" Type="http://schemas.openxmlformats.org/officeDocument/2006/relationships/slide" Target="slides/slide680.xml"/><Relationship Id="rId1064" Type="http://schemas.openxmlformats.org/officeDocument/2006/relationships/slide" Target="slides/slide1005.xml"/><Relationship Id="rId1271" Type="http://schemas.openxmlformats.org/officeDocument/2006/relationships/slide" Target="slides/slide1212.xml"/><Relationship Id="rId1369" Type="http://schemas.openxmlformats.org/officeDocument/2006/relationships/slide" Target="slides/slide1310.xml"/><Relationship Id="rId1576" Type="http://schemas.openxmlformats.org/officeDocument/2006/relationships/slide" Target="slides/slide1517.xml"/><Relationship Id="rId501" Type="http://schemas.openxmlformats.org/officeDocument/2006/relationships/slide" Target="slides/slide442.xml"/><Relationship Id="rId946" Type="http://schemas.openxmlformats.org/officeDocument/2006/relationships/slide" Target="slides/slide887.xml"/><Relationship Id="rId1131" Type="http://schemas.openxmlformats.org/officeDocument/2006/relationships/slide" Target="slides/slide1072.xml"/><Relationship Id="rId1229" Type="http://schemas.openxmlformats.org/officeDocument/2006/relationships/slide" Target="slides/slide1170.xml"/><Relationship Id="rId1783" Type="http://schemas.openxmlformats.org/officeDocument/2006/relationships/slide" Target="slides/slide1724.xml"/><Relationship Id="rId75" Type="http://schemas.openxmlformats.org/officeDocument/2006/relationships/slide" Target="slides/slide16.xml"/><Relationship Id="rId806" Type="http://schemas.openxmlformats.org/officeDocument/2006/relationships/slide" Target="slides/slide747.xml"/><Relationship Id="rId1436" Type="http://schemas.openxmlformats.org/officeDocument/2006/relationships/slide" Target="slides/slide1377.xml"/><Relationship Id="rId1643" Type="http://schemas.openxmlformats.org/officeDocument/2006/relationships/slide" Target="slides/slide1584.xml"/><Relationship Id="rId1850" Type="http://schemas.openxmlformats.org/officeDocument/2006/relationships/slide" Target="slides/slide1791.xml"/><Relationship Id="rId1503" Type="http://schemas.openxmlformats.org/officeDocument/2006/relationships/slide" Target="slides/slide1444.xml"/><Relationship Id="rId1710" Type="http://schemas.openxmlformats.org/officeDocument/2006/relationships/slide" Target="slides/slide1651.xml"/><Relationship Id="rId291" Type="http://schemas.openxmlformats.org/officeDocument/2006/relationships/slide" Target="slides/slide232.xml"/><Relationship Id="rId1808" Type="http://schemas.openxmlformats.org/officeDocument/2006/relationships/slide" Target="slides/slide1749.xml"/><Relationship Id="rId151" Type="http://schemas.openxmlformats.org/officeDocument/2006/relationships/slide" Target="slides/slide92.xml"/><Relationship Id="rId389" Type="http://schemas.openxmlformats.org/officeDocument/2006/relationships/slide" Target="slides/slide330.xml"/><Relationship Id="rId596" Type="http://schemas.openxmlformats.org/officeDocument/2006/relationships/slide" Target="slides/slide537.xml"/><Relationship Id="rId249" Type="http://schemas.openxmlformats.org/officeDocument/2006/relationships/slide" Target="slides/slide190.xml"/><Relationship Id="rId456" Type="http://schemas.openxmlformats.org/officeDocument/2006/relationships/slide" Target="slides/slide397.xml"/><Relationship Id="rId663" Type="http://schemas.openxmlformats.org/officeDocument/2006/relationships/slide" Target="slides/slide604.xml"/><Relationship Id="rId870" Type="http://schemas.openxmlformats.org/officeDocument/2006/relationships/slide" Target="slides/slide811.xml"/><Relationship Id="rId1086" Type="http://schemas.openxmlformats.org/officeDocument/2006/relationships/slide" Target="slides/slide1027.xml"/><Relationship Id="rId1293" Type="http://schemas.openxmlformats.org/officeDocument/2006/relationships/slide" Target="slides/slide1234.xml"/><Relationship Id="rId109" Type="http://schemas.openxmlformats.org/officeDocument/2006/relationships/slide" Target="slides/slide50.xml"/><Relationship Id="rId316" Type="http://schemas.openxmlformats.org/officeDocument/2006/relationships/slide" Target="slides/slide257.xml"/><Relationship Id="rId523" Type="http://schemas.openxmlformats.org/officeDocument/2006/relationships/slide" Target="slides/slide464.xml"/><Relationship Id="rId968" Type="http://schemas.openxmlformats.org/officeDocument/2006/relationships/slide" Target="slides/slide909.xml"/><Relationship Id="rId1153" Type="http://schemas.openxmlformats.org/officeDocument/2006/relationships/slide" Target="slides/slide1094.xml"/><Relationship Id="rId1598" Type="http://schemas.openxmlformats.org/officeDocument/2006/relationships/slide" Target="slides/slide1539.xml"/><Relationship Id="rId97" Type="http://schemas.openxmlformats.org/officeDocument/2006/relationships/slide" Target="slides/slide38.xml"/><Relationship Id="rId730" Type="http://schemas.openxmlformats.org/officeDocument/2006/relationships/slide" Target="slides/slide671.xml"/><Relationship Id="rId828" Type="http://schemas.openxmlformats.org/officeDocument/2006/relationships/slide" Target="slides/slide769.xml"/><Relationship Id="rId1013" Type="http://schemas.openxmlformats.org/officeDocument/2006/relationships/slide" Target="slides/slide954.xml"/><Relationship Id="rId1360" Type="http://schemas.openxmlformats.org/officeDocument/2006/relationships/slide" Target="slides/slide1301.xml"/><Relationship Id="rId1458" Type="http://schemas.openxmlformats.org/officeDocument/2006/relationships/slide" Target="slides/slide1399.xml"/><Relationship Id="rId1665" Type="http://schemas.openxmlformats.org/officeDocument/2006/relationships/slide" Target="slides/slide1606.xml"/><Relationship Id="rId1872" Type="http://schemas.openxmlformats.org/officeDocument/2006/relationships/slide" Target="slides/slide1813.xml"/><Relationship Id="rId1220" Type="http://schemas.openxmlformats.org/officeDocument/2006/relationships/slide" Target="slides/slide1161.xml"/><Relationship Id="rId1318" Type="http://schemas.openxmlformats.org/officeDocument/2006/relationships/slide" Target="slides/slide1259.xml"/><Relationship Id="rId1525" Type="http://schemas.openxmlformats.org/officeDocument/2006/relationships/slide" Target="slides/slide1466.xml"/><Relationship Id="rId1732" Type="http://schemas.openxmlformats.org/officeDocument/2006/relationships/slide" Target="slides/slide1673.xml"/><Relationship Id="rId24" Type="http://schemas.openxmlformats.org/officeDocument/2006/relationships/slideMaster" Target="slideMasters/slideMaster24.xml"/><Relationship Id="rId173" Type="http://schemas.openxmlformats.org/officeDocument/2006/relationships/slide" Target="slides/slide114.xml"/><Relationship Id="rId380" Type="http://schemas.openxmlformats.org/officeDocument/2006/relationships/slide" Target="slides/slide321.xml"/><Relationship Id="rId240" Type="http://schemas.openxmlformats.org/officeDocument/2006/relationships/slide" Target="slides/slide181.xml"/><Relationship Id="rId478" Type="http://schemas.openxmlformats.org/officeDocument/2006/relationships/slide" Target="slides/slide419.xml"/><Relationship Id="rId685" Type="http://schemas.openxmlformats.org/officeDocument/2006/relationships/slide" Target="slides/slide626.xml"/><Relationship Id="rId892" Type="http://schemas.openxmlformats.org/officeDocument/2006/relationships/slide" Target="slides/slide833.xml"/><Relationship Id="rId100" Type="http://schemas.openxmlformats.org/officeDocument/2006/relationships/slide" Target="slides/slide41.xml"/><Relationship Id="rId338" Type="http://schemas.openxmlformats.org/officeDocument/2006/relationships/slide" Target="slides/slide279.xml"/><Relationship Id="rId545" Type="http://schemas.openxmlformats.org/officeDocument/2006/relationships/slide" Target="slides/slide486.xml"/><Relationship Id="rId752" Type="http://schemas.openxmlformats.org/officeDocument/2006/relationships/slide" Target="slides/slide693.xml"/><Relationship Id="rId1175" Type="http://schemas.openxmlformats.org/officeDocument/2006/relationships/slide" Target="slides/slide1116.xml"/><Relationship Id="rId1382" Type="http://schemas.openxmlformats.org/officeDocument/2006/relationships/slide" Target="slides/slide1323.xml"/><Relationship Id="rId405" Type="http://schemas.openxmlformats.org/officeDocument/2006/relationships/slide" Target="slides/slide346.xml"/><Relationship Id="rId612" Type="http://schemas.openxmlformats.org/officeDocument/2006/relationships/slide" Target="slides/slide553.xml"/><Relationship Id="rId1035" Type="http://schemas.openxmlformats.org/officeDocument/2006/relationships/slide" Target="slides/slide976.xml"/><Relationship Id="rId1242" Type="http://schemas.openxmlformats.org/officeDocument/2006/relationships/slide" Target="slides/slide1183.xml"/><Relationship Id="rId1687" Type="http://schemas.openxmlformats.org/officeDocument/2006/relationships/slide" Target="slides/slide1628.xml"/><Relationship Id="rId1894" Type="http://schemas.openxmlformats.org/officeDocument/2006/relationships/slide" Target="slides/slide1835.xml"/><Relationship Id="rId917" Type="http://schemas.openxmlformats.org/officeDocument/2006/relationships/slide" Target="slides/slide858.xml"/><Relationship Id="rId1102" Type="http://schemas.openxmlformats.org/officeDocument/2006/relationships/slide" Target="slides/slide1043.xml"/><Relationship Id="rId1547" Type="http://schemas.openxmlformats.org/officeDocument/2006/relationships/slide" Target="slides/slide1488.xml"/><Relationship Id="rId1754" Type="http://schemas.openxmlformats.org/officeDocument/2006/relationships/slide" Target="slides/slide1695.xml"/><Relationship Id="rId46" Type="http://schemas.openxmlformats.org/officeDocument/2006/relationships/slideMaster" Target="slideMasters/slideMaster46.xml"/><Relationship Id="rId1407" Type="http://schemas.openxmlformats.org/officeDocument/2006/relationships/slide" Target="slides/slide1348.xml"/><Relationship Id="rId1614" Type="http://schemas.openxmlformats.org/officeDocument/2006/relationships/slide" Target="slides/slide1555.xml"/><Relationship Id="rId1821" Type="http://schemas.openxmlformats.org/officeDocument/2006/relationships/slide" Target="slides/slide1762.xml"/><Relationship Id="rId195" Type="http://schemas.openxmlformats.org/officeDocument/2006/relationships/slide" Target="slides/slide136.xml"/><Relationship Id="rId262" Type="http://schemas.openxmlformats.org/officeDocument/2006/relationships/slide" Target="slides/slide203.xml"/><Relationship Id="rId567" Type="http://schemas.openxmlformats.org/officeDocument/2006/relationships/slide" Target="slides/slide508.xml"/><Relationship Id="rId1197" Type="http://schemas.openxmlformats.org/officeDocument/2006/relationships/slide" Target="slides/slide1138.xml"/><Relationship Id="rId122" Type="http://schemas.openxmlformats.org/officeDocument/2006/relationships/slide" Target="slides/slide63.xml"/><Relationship Id="rId774" Type="http://schemas.openxmlformats.org/officeDocument/2006/relationships/slide" Target="slides/slide715.xml"/><Relationship Id="rId981" Type="http://schemas.openxmlformats.org/officeDocument/2006/relationships/slide" Target="slides/slide922.xml"/><Relationship Id="rId1057" Type="http://schemas.openxmlformats.org/officeDocument/2006/relationships/slide" Target="slides/slide998.xml"/><Relationship Id="rId427" Type="http://schemas.openxmlformats.org/officeDocument/2006/relationships/slide" Target="slides/slide368.xml"/><Relationship Id="rId634" Type="http://schemas.openxmlformats.org/officeDocument/2006/relationships/slide" Target="slides/slide575.xml"/><Relationship Id="rId841" Type="http://schemas.openxmlformats.org/officeDocument/2006/relationships/slide" Target="slides/slide782.xml"/><Relationship Id="rId1264" Type="http://schemas.openxmlformats.org/officeDocument/2006/relationships/slide" Target="slides/slide1205.xml"/><Relationship Id="rId1471" Type="http://schemas.openxmlformats.org/officeDocument/2006/relationships/slide" Target="slides/slide1412.xml"/><Relationship Id="rId1569" Type="http://schemas.openxmlformats.org/officeDocument/2006/relationships/slide" Target="slides/slide1510.xml"/><Relationship Id="rId701" Type="http://schemas.openxmlformats.org/officeDocument/2006/relationships/slide" Target="slides/slide642.xml"/><Relationship Id="rId939" Type="http://schemas.openxmlformats.org/officeDocument/2006/relationships/slide" Target="slides/slide880.xml"/><Relationship Id="rId1124" Type="http://schemas.openxmlformats.org/officeDocument/2006/relationships/slide" Target="slides/slide1065.xml"/><Relationship Id="rId1331" Type="http://schemas.openxmlformats.org/officeDocument/2006/relationships/slide" Target="slides/slide1272.xml"/><Relationship Id="rId1776" Type="http://schemas.openxmlformats.org/officeDocument/2006/relationships/slide" Target="slides/slide1717.xml"/><Relationship Id="rId68" Type="http://schemas.openxmlformats.org/officeDocument/2006/relationships/slide" Target="slides/slide9.xml"/><Relationship Id="rId1429" Type="http://schemas.openxmlformats.org/officeDocument/2006/relationships/slide" Target="slides/slide1370.xml"/><Relationship Id="rId1636" Type="http://schemas.openxmlformats.org/officeDocument/2006/relationships/slide" Target="slides/slide1577.xml"/><Relationship Id="rId1843" Type="http://schemas.openxmlformats.org/officeDocument/2006/relationships/slide" Target="slides/slide1784.xml"/><Relationship Id="rId1703" Type="http://schemas.openxmlformats.org/officeDocument/2006/relationships/slide" Target="slides/slide1644.xml"/><Relationship Id="rId1910" Type="http://schemas.openxmlformats.org/officeDocument/2006/relationships/slide" Target="slides/slide1851.xml"/><Relationship Id="rId284" Type="http://schemas.openxmlformats.org/officeDocument/2006/relationships/slide" Target="slides/slide225.xml"/><Relationship Id="rId491" Type="http://schemas.openxmlformats.org/officeDocument/2006/relationships/slide" Target="slides/slide432.xml"/><Relationship Id="rId144" Type="http://schemas.openxmlformats.org/officeDocument/2006/relationships/slide" Target="slides/slide85.xml"/><Relationship Id="rId589" Type="http://schemas.openxmlformats.org/officeDocument/2006/relationships/slide" Target="slides/slide530.xml"/><Relationship Id="rId796" Type="http://schemas.openxmlformats.org/officeDocument/2006/relationships/slide" Target="slides/slide737.xml"/><Relationship Id="rId351" Type="http://schemas.openxmlformats.org/officeDocument/2006/relationships/slide" Target="slides/slide292.xml"/><Relationship Id="rId449" Type="http://schemas.openxmlformats.org/officeDocument/2006/relationships/slide" Target="slides/slide390.xml"/><Relationship Id="rId656" Type="http://schemas.openxmlformats.org/officeDocument/2006/relationships/slide" Target="slides/slide597.xml"/><Relationship Id="rId863" Type="http://schemas.openxmlformats.org/officeDocument/2006/relationships/slide" Target="slides/slide804.xml"/><Relationship Id="rId1079" Type="http://schemas.openxmlformats.org/officeDocument/2006/relationships/slide" Target="slides/slide1020.xml"/><Relationship Id="rId1286" Type="http://schemas.openxmlformats.org/officeDocument/2006/relationships/slide" Target="slides/slide1227.xml"/><Relationship Id="rId1493" Type="http://schemas.openxmlformats.org/officeDocument/2006/relationships/slide" Target="slides/slide1434.xml"/><Relationship Id="rId211" Type="http://schemas.openxmlformats.org/officeDocument/2006/relationships/slide" Target="slides/slide152.xml"/><Relationship Id="rId309" Type="http://schemas.openxmlformats.org/officeDocument/2006/relationships/slide" Target="slides/slide250.xml"/><Relationship Id="rId516" Type="http://schemas.openxmlformats.org/officeDocument/2006/relationships/slide" Target="slides/slide457.xml"/><Relationship Id="rId1146" Type="http://schemas.openxmlformats.org/officeDocument/2006/relationships/slide" Target="slides/slide1087.xml"/><Relationship Id="rId1798" Type="http://schemas.openxmlformats.org/officeDocument/2006/relationships/slide" Target="slides/slide1739.xml"/><Relationship Id="rId723" Type="http://schemas.openxmlformats.org/officeDocument/2006/relationships/slide" Target="slides/slide664.xml"/><Relationship Id="rId930" Type="http://schemas.openxmlformats.org/officeDocument/2006/relationships/slide" Target="slides/slide871.xml"/><Relationship Id="rId1006" Type="http://schemas.openxmlformats.org/officeDocument/2006/relationships/slide" Target="slides/slide947.xml"/><Relationship Id="rId1353" Type="http://schemas.openxmlformats.org/officeDocument/2006/relationships/slide" Target="slides/slide1294.xml"/><Relationship Id="rId1560" Type="http://schemas.openxmlformats.org/officeDocument/2006/relationships/slide" Target="slides/slide1501.xml"/><Relationship Id="rId1658" Type="http://schemas.openxmlformats.org/officeDocument/2006/relationships/slide" Target="slides/slide1599.xml"/><Relationship Id="rId1865" Type="http://schemas.openxmlformats.org/officeDocument/2006/relationships/slide" Target="slides/slide1806.xml"/><Relationship Id="rId1213" Type="http://schemas.openxmlformats.org/officeDocument/2006/relationships/slide" Target="slides/slide1154.xml"/><Relationship Id="rId1420" Type="http://schemas.openxmlformats.org/officeDocument/2006/relationships/slide" Target="slides/slide1361.xml"/><Relationship Id="rId1518" Type="http://schemas.openxmlformats.org/officeDocument/2006/relationships/slide" Target="slides/slide1459.xml"/><Relationship Id="rId1725" Type="http://schemas.openxmlformats.org/officeDocument/2006/relationships/slide" Target="slides/slide1666.xml"/><Relationship Id="rId17" Type="http://schemas.openxmlformats.org/officeDocument/2006/relationships/slideMaster" Target="slideMasters/slideMaster17.xml"/><Relationship Id="rId166" Type="http://schemas.openxmlformats.org/officeDocument/2006/relationships/slide" Target="slides/slide107.xml"/><Relationship Id="rId373" Type="http://schemas.openxmlformats.org/officeDocument/2006/relationships/slide" Target="slides/slide314.xml"/><Relationship Id="rId580" Type="http://schemas.openxmlformats.org/officeDocument/2006/relationships/slide" Target="slides/slide521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174.xml"/><Relationship Id="rId440" Type="http://schemas.openxmlformats.org/officeDocument/2006/relationships/slide" Target="slides/slide381.xml"/><Relationship Id="rId678" Type="http://schemas.openxmlformats.org/officeDocument/2006/relationships/slide" Target="slides/slide619.xml"/><Relationship Id="rId885" Type="http://schemas.openxmlformats.org/officeDocument/2006/relationships/slide" Target="slides/slide826.xml"/><Relationship Id="rId1070" Type="http://schemas.openxmlformats.org/officeDocument/2006/relationships/slide" Target="slides/slide1011.xml"/><Relationship Id="rId300" Type="http://schemas.openxmlformats.org/officeDocument/2006/relationships/slide" Target="slides/slide241.xml"/><Relationship Id="rId538" Type="http://schemas.openxmlformats.org/officeDocument/2006/relationships/slide" Target="slides/slide479.xml"/><Relationship Id="rId745" Type="http://schemas.openxmlformats.org/officeDocument/2006/relationships/slide" Target="slides/slide686.xml"/><Relationship Id="rId952" Type="http://schemas.openxmlformats.org/officeDocument/2006/relationships/slide" Target="slides/slide893.xml"/><Relationship Id="rId1168" Type="http://schemas.openxmlformats.org/officeDocument/2006/relationships/slide" Target="slides/slide1109.xml"/><Relationship Id="rId1375" Type="http://schemas.openxmlformats.org/officeDocument/2006/relationships/slide" Target="slides/slide1316.xml"/><Relationship Id="rId1582" Type="http://schemas.openxmlformats.org/officeDocument/2006/relationships/slide" Target="slides/slide1523.xml"/><Relationship Id="rId81" Type="http://schemas.openxmlformats.org/officeDocument/2006/relationships/slide" Target="slides/slide22.xml"/><Relationship Id="rId605" Type="http://schemas.openxmlformats.org/officeDocument/2006/relationships/slide" Target="slides/slide546.xml"/><Relationship Id="rId812" Type="http://schemas.openxmlformats.org/officeDocument/2006/relationships/slide" Target="slides/slide753.xml"/><Relationship Id="rId1028" Type="http://schemas.openxmlformats.org/officeDocument/2006/relationships/slide" Target="slides/slide969.xml"/><Relationship Id="rId1235" Type="http://schemas.openxmlformats.org/officeDocument/2006/relationships/slide" Target="slides/slide1176.xml"/><Relationship Id="rId1442" Type="http://schemas.openxmlformats.org/officeDocument/2006/relationships/slide" Target="slides/slide1383.xml"/><Relationship Id="rId1887" Type="http://schemas.openxmlformats.org/officeDocument/2006/relationships/slide" Target="slides/slide1828.xml"/><Relationship Id="rId1302" Type="http://schemas.openxmlformats.org/officeDocument/2006/relationships/slide" Target="slides/slide1243.xml"/><Relationship Id="rId1747" Type="http://schemas.openxmlformats.org/officeDocument/2006/relationships/slide" Target="slides/slide1688.xml"/><Relationship Id="rId39" Type="http://schemas.openxmlformats.org/officeDocument/2006/relationships/slideMaster" Target="slideMasters/slideMaster39.xml"/><Relationship Id="rId1607" Type="http://schemas.openxmlformats.org/officeDocument/2006/relationships/slide" Target="slides/slide1548.xml"/><Relationship Id="rId1814" Type="http://schemas.openxmlformats.org/officeDocument/2006/relationships/slide" Target="slides/slide1755.xml"/><Relationship Id="rId188" Type="http://schemas.openxmlformats.org/officeDocument/2006/relationships/slide" Target="slides/slide129.xml"/><Relationship Id="rId395" Type="http://schemas.openxmlformats.org/officeDocument/2006/relationships/slide" Target="slides/slide336.xml"/><Relationship Id="rId255" Type="http://schemas.openxmlformats.org/officeDocument/2006/relationships/slide" Target="slides/slide196.xml"/><Relationship Id="rId462" Type="http://schemas.openxmlformats.org/officeDocument/2006/relationships/slide" Target="slides/slide403.xml"/><Relationship Id="rId1092" Type="http://schemas.openxmlformats.org/officeDocument/2006/relationships/slide" Target="slides/slide1033.xml"/><Relationship Id="rId1397" Type="http://schemas.openxmlformats.org/officeDocument/2006/relationships/slide" Target="slides/slide1338.xml"/><Relationship Id="rId115" Type="http://schemas.openxmlformats.org/officeDocument/2006/relationships/slide" Target="slides/slide56.xml"/><Relationship Id="rId322" Type="http://schemas.openxmlformats.org/officeDocument/2006/relationships/slide" Target="slides/slide263.xml"/><Relationship Id="rId767" Type="http://schemas.openxmlformats.org/officeDocument/2006/relationships/slide" Target="slides/slide708.xml"/><Relationship Id="rId974" Type="http://schemas.openxmlformats.org/officeDocument/2006/relationships/slide" Target="slides/slide915.xml"/><Relationship Id="rId627" Type="http://schemas.openxmlformats.org/officeDocument/2006/relationships/slide" Target="slides/slide568.xml"/><Relationship Id="rId834" Type="http://schemas.openxmlformats.org/officeDocument/2006/relationships/slide" Target="slides/slide775.xml"/><Relationship Id="rId1257" Type="http://schemas.openxmlformats.org/officeDocument/2006/relationships/slide" Target="slides/slide1198.xml"/><Relationship Id="rId1464" Type="http://schemas.openxmlformats.org/officeDocument/2006/relationships/slide" Target="slides/slide1405.xml"/><Relationship Id="rId1671" Type="http://schemas.openxmlformats.org/officeDocument/2006/relationships/slide" Target="slides/slide1612.xml"/><Relationship Id="rId901" Type="http://schemas.openxmlformats.org/officeDocument/2006/relationships/slide" Target="slides/slide842.xml"/><Relationship Id="rId1117" Type="http://schemas.openxmlformats.org/officeDocument/2006/relationships/slide" Target="slides/slide1058.xml"/><Relationship Id="rId1324" Type="http://schemas.openxmlformats.org/officeDocument/2006/relationships/slide" Target="slides/slide1265.xml"/><Relationship Id="rId1531" Type="http://schemas.openxmlformats.org/officeDocument/2006/relationships/slide" Target="slides/slide1472.xml"/><Relationship Id="rId1769" Type="http://schemas.openxmlformats.org/officeDocument/2006/relationships/slide" Target="slides/slide1710.xml"/><Relationship Id="rId30" Type="http://schemas.openxmlformats.org/officeDocument/2006/relationships/slideMaster" Target="slideMasters/slideMaster30.xml"/><Relationship Id="rId1629" Type="http://schemas.openxmlformats.org/officeDocument/2006/relationships/slide" Target="slides/slide1570.xml"/><Relationship Id="rId1836" Type="http://schemas.openxmlformats.org/officeDocument/2006/relationships/slide" Target="slides/slide1777.xml"/><Relationship Id="rId1903" Type="http://schemas.openxmlformats.org/officeDocument/2006/relationships/slide" Target="slides/slide1844.xml"/><Relationship Id="rId277" Type="http://schemas.openxmlformats.org/officeDocument/2006/relationships/slide" Target="slides/slide218.xml"/><Relationship Id="rId484" Type="http://schemas.openxmlformats.org/officeDocument/2006/relationships/slide" Target="slides/slide425.xml"/><Relationship Id="rId137" Type="http://schemas.openxmlformats.org/officeDocument/2006/relationships/slide" Target="slides/slide78.xml"/><Relationship Id="rId344" Type="http://schemas.openxmlformats.org/officeDocument/2006/relationships/slide" Target="slides/slide285.xml"/><Relationship Id="rId691" Type="http://schemas.openxmlformats.org/officeDocument/2006/relationships/slide" Target="slides/slide632.xml"/><Relationship Id="rId789" Type="http://schemas.openxmlformats.org/officeDocument/2006/relationships/slide" Target="slides/slide730.xml"/><Relationship Id="rId996" Type="http://schemas.openxmlformats.org/officeDocument/2006/relationships/slide" Target="slides/slide937.xml"/><Relationship Id="rId551" Type="http://schemas.openxmlformats.org/officeDocument/2006/relationships/slide" Target="slides/slide492.xml"/><Relationship Id="rId649" Type="http://schemas.openxmlformats.org/officeDocument/2006/relationships/slide" Target="slides/slide590.xml"/><Relationship Id="rId856" Type="http://schemas.openxmlformats.org/officeDocument/2006/relationships/slide" Target="slides/slide797.xml"/><Relationship Id="rId1181" Type="http://schemas.openxmlformats.org/officeDocument/2006/relationships/slide" Target="slides/slide1122.xml"/><Relationship Id="rId1279" Type="http://schemas.openxmlformats.org/officeDocument/2006/relationships/slide" Target="slides/slide1220.xml"/><Relationship Id="rId1486" Type="http://schemas.openxmlformats.org/officeDocument/2006/relationships/slide" Target="slides/slide1427.xml"/><Relationship Id="rId204" Type="http://schemas.openxmlformats.org/officeDocument/2006/relationships/slide" Target="slides/slide145.xml"/><Relationship Id="rId411" Type="http://schemas.openxmlformats.org/officeDocument/2006/relationships/slide" Target="slides/slide352.xml"/><Relationship Id="rId509" Type="http://schemas.openxmlformats.org/officeDocument/2006/relationships/slide" Target="slides/slide450.xml"/><Relationship Id="rId1041" Type="http://schemas.openxmlformats.org/officeDocument/2006/relationships/slide" Target="slides/slide982.xml"/><Relationship Id="rId1139" Type="http://schemas.openxmlformats.org/officeDocument/2006/relationships/slide" Target="slides/slide1080.xml"/><Relationship Id="rId1346" Type="http://schemas.openxmlformats.org/officeDocument/2006/relationships/slide" Target="slides/slide1287.xml"/><Relationship Id="rId1693" Type="http://schemas.openxmlformats.org/officeDocument/2006/relationships/slide" Target="slides/slide1634.xml"/><Relationship Id="rId716" Type="http://schemas.openxmlformats.org/officeDocument/2006/relationships/slide" Target="slides/slide657.xml"/><Relationship Id="rId923" Type="http://schemas.openxmlformats.org/officeDocument/2006/relationships/slide" Target="slides/slide864.xml"/><Relationship Id="rId1553" Type="http://schemas.openxmlformats.org/officeDocument/2006/relationships/slide" Target="slides/slide1494.xml"/><Relationship Id="rId1760" Type="http://schemas.openxmlformats.org/officeDocument/2006/relationships/slide" Target="slides/slide1701.xml"/><Relationship Id="rId1858" Type="http://schemas.openxmlformats.org/officeDocument/2006/relationships/slide" Target="slides/slide1799.xml"/><Relationship Id="rId52" Type="http://schemas.openxmlformats.org/officeDocument/2006/relationships/slideMaster" Target="slideMasters/slideMaster52.xml"/><Relationship Id="rId1206" Type="http://schemas.openxmlformats.org/officeDocument/2006/relationships/slide" Target="slides/slide1147.xml"/><Relationship Id="rId1413" Type="http://schemas.openxmlformats.org/officeDocument/2006/relationships/slide" Target="slides/slide1354.xml"/><Relationship Id="rId1620" Type="http://schemas.openxmlformats.org/officeDocument/2006/relationships/slide" Target="slides/slide1561.xml"/><Relationship Id="rId1718" Type="http://schemas.openxmlformats.org/officeDocument/2006/relationships/slide" Target="slides/slide1659.xml"/><Relationship Id="rId299" Type="http://schemas.openxmlformats.org/officeDocument/2006/relationships/slide" Target="slides/slide240.xml"/><Relationship Id="rId159" Type="http://schemas.openxmlformats.org/officeDocument/2006/relationships/slide" Target="slides/slide100.xml"/><Relationship Id="rId366" Type="http://schemas.openxmlformats.org/officeDocument/2006/relationships/slide" Target="slides/slide307.xml"/><Relationship Id="rId573" Type="http://schemas.openxmlformats.org/officeDocument/2006/relationships/slide" Target="slides/slide514.xml"/><Relationship Id="rId780" Type="http://schemas.openxmlformats.org/officeDocument/2006/relationships/slide" Target="slides/slide721.xml"/><Relationship Id="rId226" Type="http://schemas.openxmlformats.org/officeDocument/2006/relationships/slide" Target="slides/slide167.xml"/><Relationship Id="rId433" Type="http://schemas.openxmlformats.org/officeDocument/2006/relationships/slide" Target="slides/slide374.xml"/><Relationship Id="rId878" Type="http://schemas.openxmlformats.org/officeDocument/2006/relationships/slide" Target="slides/slide819.xml"/><Relationship Id="rId1063" Type="http://schemas.openxmlformats.org/officeDocument/2006/relationships/slide" Target="slides/slide1004.xml"/><Relationship Id="rId1270" Type="http://schemas.openxmlformats.org/officeDocument/2006/relationships/slide" Target="slides/slide1211.xml"/><Relationship Id="rId640" Type="http://schemas.openxmlformats.org/officeDocument/2006/relationships/slide" Target="slides/slide581.xml"/><Relationship Id="rId738" Type="http://schemas.openxmlformats.org/officeDocument/2006/relationships/slide" Target="slides/slide679.xml"/><Relationship Id="rId945" Type="http://schemas.openxmlformats.org/officeDocument/2006/relationships/slide" Target="slides/slide886.xml"/><Relationship Id="rId1368" Type="http://schemas.openxmlformats.org/officeDocument/2006/relationships/slide" Target="slides/slide1309.xml"/><Relationship Id="rId1575" Type="http://schemas.openxmlformats.org/officeDocument/2006/relationships/slide" Target="slides/slide1516.xml"/><Relationship Id="rId1782" Type="http://schemas.openxmlformats.org/officeDocument/2006/relationships/slide" Target="slides/slide1723.xml"/><Relationship Id="rId74" Type="http://schemas.openxmlformats.org/officeDocument/2006/relationships/slide" Target="slides/slide15.xml"/><Relationship Id="rId500" Type="http://schemas.openxmlformats.org/officeDocument/2006/relationships/slide" Target="slides/slide441.xml"/><Relationship Id="rId805" Type="http://schemas.openxmlformats.org/officeDocument/2006/relationships/slide" Target="slides/slide746.xml"/><Relationship Id="rId1130" Type="http://schemas.openxmlformats.org/officeDocument/2006/relationships/slide" Target="slides/slide1071.xml"/><Relationship Id="rId1228" Type="http://schemas.openxmlformats.org/officeDocument/2006/relationships/slide" Target="slides/slide1169.xml"/><Relationship Id="rId1435" Type="http://schemas.openxmlformats.org/officeDocument/2006/relationships/slide" Target="slides/slide1376.xml"/><Relationship Id="rId1642" Type="http://schemas.openxmlformats.org/officeDocument/2006/relationships/slide" Target="slides/slide1583.xml"/><Relationship Id="rId1502" Type="http://schemas.openxmlformats.org/officeDocument/2006/relationships/slide" Target="slides/slide1443.xml"/><Relationship Id="rId1807" Type="http://schemas.openxmlformats.org/officeDocument/2006/relationships/slide" Target="slides/slide1748.xml"/><Relationship Id="rId290" Type="http://schemas.openxmlformats.org/officeDocument/2006/relationships/slide" Target="slides/slide231.xml"/><Relationship Id="rId388" Type="http://schemas.openxmlformats.org/officeDocument/2006/relationships/slide" Target="slides/slide329.xml"/><Relationship Id="rId150" Type="http://schemas.openxmlformats.org/officeDocument/2006/relationships/slide" Target="slides/slide91.xml"/><Relationship Id="rId595" Type="http://schemas.openxmlformats.org/officeDocument/2006/relationships/slide" Target="slides/slide536.xml"/><Relationship Id="rId248" Type="http://schemas.openxmlformats.org/officeDocument/2006/relationships/slide" Target="slides/slide189.xml"/><Relationship Id="rId455" Type="http://schemas.openxmlformats.org/officeDocument/2006/relationships/slide" Target="slides/slide396.xml"/><Relationship Id="rId662" Type="http://schemas.openxmlformats.org/officeDocument/2006/relationships/slide" Target="slides/slide603.xml"/><Relationship Id="rId1085" Type="http://schemas.openxmlformats.org/officeDocument/2006/relationships/slide" Target="slides/slide1026.xml"/><Relationship Id="rId1292" Type="http://schemas.openxmlformats.org/officeDocument/2006/relationships/slide" Target="slides/slide1233.xml"/><Relationship Id="rId108" Type="http://schemas.openxmlformats.org/officeDocument/2006/relationships/slide" Target="slides/slide49.xml"/><Relationship Id="rId315" Type="http://schemas.openxmlformats.org/officeDocument/2006/relationships/slide" Target="slides/slide256.xml"/><Relationship Id="rId522" Type="http://schemas.openxmlformats.org/officeDocument/2006/relationships/slide" Target="slides/slide463.xml"/><Relationship Id="rId967" Type="http://schemas.openxmlformats.org/officeDocument/2006/relationships/slide" Target="slides/slide908.xml"/><Relationship Id="rId1152" Type="http://schemas.openxmlformats.org/officeDocument/2006/relationships/slide" Target="slides/slide1093.xml"/><Relationship Id="rId1597" Type="http://schemas.openxmlformats.org/officeDocument/2006/relationships/slide" Target="slides/slide1538.xml"/><Relationship Id="rId96" Type="http://schemas.openxmlformats.org/officeDocument/2006/relationships/slide" Target="slides/slide37.xml"/><Relationship Id="rId827" Type="http://schemas.openxmlformats.org/officeDocument/2006/relationships/slide" Target="slides/slide768.xml"/><Relationship Id="rId1012" Type="http://schemas.openxmlformats.org/officeDocument/2006/relationships/slide" Target="slides/slide953.xml"/><Relationship Id="rId1457" Type="http://schemas.openxmlformats.org/officeDocument/2006/relationships/slide" Target="slides/slide1398.xml"/><Relationship Id="rId1664" Type="http://schemas.openxmlformats.org/officeDocument/2006/relationships/slide" Target="slides/slide1605.xml"/><Relationship Id="rId1871" Type="http://schemas.openxmlformats.org/officeDocument/2006/relationships/slide" Target="slides/slide1812.xml"/><Relationship Id="rId1317" Type="http://schemas.openxmlformats.org/officeDocument/2006/relationships/slide" Target="slides/slide1258.xml"/><Relationship Id="rId1524" Type="http://schemas.openxmlformats.org/officeDocument/2006/relationships/slide" Target="slides/slide1465.xml"/><Relationship Id="rId1731" Type="http://schemas.openxmlformats.org/officeDocument/2006/relationships/slide" Target="slides/slide1672.xml"/><Relationship Id="rId23" Type="http://schemas.openxmlformats.org/officeDocument/2006/relationships/slideMaster" Target="slideMasters/slideMaster23.xml"/><Relationship Id="rId1829" Type="http://schemas.openxmlformats.org/officeDocument/2006/relationships/slide" Target="slides/slide1770.xml"/><Relationship Id="rId172" Type="http://schemas.openxmlformats.org/officeDocument/2006/relationships/slide" Target="slides/slide113.xml"/><Relationship Id="rId477" Type="http://schemas.openxmlformats.org/officeDocument/2006/relationships/slide" Target="slides/slide418.xml"/><Relationship Id="rId684" Type="http://schemas.openxmlformats.org/officeDocument/2006/relationships/slide" Target="slides/slide625.xml"/><Relationship Id="rId337" Type="http://schemas.openxmlformats.org/officeDocument/2006/relationships/slide" Target="slides/slide278.xml"/><Relationship Id="rId891" Type="http://schemas.openxmlformats.org/officeDocument/2006/relationships/slide" Target="slides/slide832.xml"/><Relationship Id="rId989" Type="http://schemas.openxmlformats.org/officeDocument/2006/relationships/slide" Target="slides/slide930.xml"/><Relationship Id="rId544" Type="http://schemas.openxmlformats.org/officeDocument/2006/relationships/slide" Target="slides/slide485.xml"/><Relationship Id="rId751" Type="http://schemas.openxmlformats.org/officeDocument/2006/relationships/slide" Target="slides/slide692.xml"/><Relationship Id="rId849" Type="http://schemas.openxmlformats.org/officeDocument/2006/relationships/slide" Target="slides/slide790.xml"/><Relationship Id="rId1174" Type="http://schemas.openxmlformats.org/officeDocument/2006/relationships/slide" Target="slides/slide1115.xml"/><Relationship Id="rId1381" Type="http://schemas.openxmlformats.org/officeDocument/2006/relationships/slide" Target="slides/slide1322.xml"/><Relationship Id="rId1479" Type="http://schemas.openxmlformats.org/officeDocument/2006/relationships/slide" Target="slides/slide1420.xml"/><Relationship Id="rId1686" Type="http://schemas.openxmlformats.org/officeDocument/2006/relationships/slide" Target="slides/slide1627.xml"/><Relationship Id="rId404" Type="http://schemas.openxmlformats.org/officeDocument/2006/relationships/slide" Target="slides/slide345.xml"/><Relationship Id="rId611" Type="http://schemas.openxmlformats.org/officeDocument/2006/relationships/slide" Target="slides/slide552.xml"/><Relationship Id="rId1034" Type="http://schemas.openxmlformats.org/officeDocument/2006/relationships/slide" Target="slides/slide975.xml"/><Relationship Id="rId1241" Type="http://schemas.openxmlformats.org/officeDocument/2006/relationships/slide" Target="slides/slide1182.xml"/><Relationship Id="rId1339" Type="http://schemas.openxmlformats.org/officeDocument/2006/relationships/slide" Target="slides/slide1280.xml"/><Relationship Id="rId1893" Type="http://schemas.openxmlformats.org/officeDocument/2006/relationships/slide" Target="slides/slide1834.xml"/><Relationship Id="rId709" Type="http://schemas.openxmlformats.org/officeDocument/2006/relationships/slide" Target="slides/slide650.xml"/><Relationship Id="rId916" Type="http://schemas.openxmlformats.org/officeDocument/2006/relationships/slide" Target="slides/slide857.xml"/><Relationship Id="rId1101" Type="http://schemas.openxmlformats.org/officeDocument/2006/relationships/slide" Target="slides/slide1042.xml"/><Relationship Id="rId1546" Type="http://schemas.openxmlformats.org/officeDocument/2006/relationships/slide" Target="slides/slide1487.xml"/><Relationship Id="rId1753" Type="http://schemas.openxmlformats.org/officeDocument/2006/relationships/slide" Target="slides/slide1694.xml"/><Relationship Id="rId45" Type="http://schemas.openxmlformats.org/officeDocument/2006/relationships/slideMaster" Target="slideMasters/slideMaster45.xml"/><Relationship Id="rId1406" Type="http://schemas.openxmlformats.org/officeDocument/2006/relationships/slide" Target="slides/slide1347.xml"/><Relationship Id="rId1613" Type="http://schemas.openxmlformats.org/officeDocument/2006/relationships/slide" Target="slides/slide1554.xml"/><Relationship Id="rId1820" Type="http://schemas.openxmlformats.org/officeDocument/2006/relationships/slide" Target="slides/slide1761.xml"/><Relationship Id="rId194" Type="http://schemas.openxmlformats.org/officeDocument/2006/relationships/slide" Target="slides/slide135.xml"/><Relationship Id="rId261" Type="http://schemas.openxmlformats.org/officeDocument/2006/relationships/slide" Target="slides/slide202.xml"/><Relationship Id="rId499" Type="http://schemas.openxmlformats.org/officeDocument/2006/relationships/slide" Target="slides/slide440.xml"/><Relationship Id="rId359" Type="http://schemas.openxmlformats.org/officeDocument/2006/relationships/slide" Target="slides/slide300.xml"/><Relationship Id="rId566" Type="http://schemas.openxmlformats.org/officeDocument/2006/relationships/slide" Target="slides/slide507.xml"/><Relationship Id="rId773" Type="http://schemas.openxmlformats.org/officeDocument/2006/relationships/slide" Target="slides/slide714.xml"/><Relationship Id="rId1196" Type="http://schemas.openxmlformats.org/officeDocument/2006/relationships/slide" Target="slides/slide1137.xml"/><Relationship Id="rId121" Type="http://schemas.openxmlformats.org/officeDocument/2006/relationships/slide" Target="slides/slide62.xml"/><Relationship Id="rId219" Type="http://schemas.openxmlformats.org/officeDocument/2006/relationships/slide" Target="slides/slide160.xml"/><Relationship Id="rId426" Type="http://schemas.openxmlformats.org/officeDocument/2006/relationships/slide" Target="slides/slide367.xml"/><Relationship Id="rId633" Type="http://schemas.openxmlformats.org/officeDocument/2006/relationships/slide" Target="slides/slide574.xml"/><Relationship Id="rId980" Type="http://schemas.openxmlformats.org/officeDocument/2006/relationships/slide" Target="slides/slide921.xml"/><Relationship Id="rId1056" Type="http://schemas.openxmlformats.org/officeDocument/2006/relationships/slide" Target="slides/slide997.xml"/><Relationship Id="rId1263" Type="http://schemas.openxmlformats.org/officeDocument/2006/relationships/slide" Target="slides/slide1204.xml"/><Relationship Id="rId840" Type="http://schemas.openxmlformats.org/officeDocument/2006/relationships/slide" Target="slides/slide781.xml"/><Relationship Id="rId938" Type="http://schemas.openxmlformats.org/officeDocument/2006/relationships/slide" Target="slides/slide879.xml"/><Relationship Id="rId1470" Type="http://schemas.openxmlformats.org/officeDocument/2006/relationships/slide" Target="slides/slide1411.xml"/><Relationship Id="rId1568" Type="http://schemas.openxmlformats.org/officeDocument/2006/relationships/slide" Target="slides/slide1509.xml"/><Relationship Id="rId1775" Type="http://schemas.openxmlformats.org/officeDocument/2006/relationships/slide" Target="slides/slide1716.xml"/><Relationship Id="rId67" Type="http://schemas.openxmlformats.org/officeDocument/2006/relationships/slide" Target="slides/slide8.xml"/><Relationship Id="rId700" Type="http://schemas.openxmlformats.org/officeDocument/2006/relationships/slide" Target="slides/slide641.xml"/><Relationship Id="rId1123" Type="http://schemas.openxmlformats.org/officeDocument/2006/relationships/slide" Target="slides/slide1064.xml"/><Relationship Id="rId1330" Type="http://schemas.openxmlformats.org/officeDocument/2006/relationships/slide" Target="slides/slide1271.xml"/><Relationship Id="rId1428" Type="http://schemas.openxmlformats.org/officeDocument/2006/relationships/slide" Target="slides/slide1369.xml"/><Relationship Id="rId1635" Type="http://schemas.openxmlformats.org/officeDocument/2006/relationships/slide" Target="slides/slide1576.xml"/><Relationship Id="rId1842" Type="http://schemas.openxmlformats.org/officeDocument/2006/relationships/slide" Target="slides/slide1783.xml"/><Relationship Id="rId1702" Type="http://schemas.openxmlformats.org/officeDocument/2006/relationships/slide" Target="slides/slide1643.xml"/><Relationship Id="rId283" Type="http://schemas.openxmlformats.org/officeDocument/2006/relationships/slide" Target="slides/slide224.xml"/><Relationship Id="rId490" Type="http://schemas.openxmlformats.org/officeDocument/2006/relationships/slide" Target="slides/slide431.xml"/><Relationship Id="rId143" Type="http://schemas.openxmlformats.org/officeDocument/2006/relationships/slide" Target="slides/slide84.xml"/><Relationship Id="rId350" Type="http://schemas.openxmlformats.org/officeDocument/2006/relationships/slide" Target="slides/slide291.xml"/><Relationship Id="rId588" Type="http://schemas.openxmlformats.org/officeDocument/2006/relationships/slide" Target="slides/slide529.xml"/><Relationship Id="rId795" Type="http://schemas.openxmlformats.org/officeDocument/2006/relationships/slide" Target="slides/slide736.xml"/><Relationship Id="rId9" Type="http://schemas.openxmlformats.org/officeDocument/2006/relationships/slideMaster" Target="slideMasters/slideMaster9.xml"/><Relationship Id="rId210" Type="http://schemas.openxmlformats.org/officeDocument/2006/relationships/slide" Target="slides/slide151.xml"/><Relationship Id="rId448" Type="http://schemas.openxmlformats.org/officeDocument/2006/relationships/slide" Target="slides/slide389.xml"/><Relationship Id="rId655" Type="http://schemas.openxmlformats.org/officeDocument/2006/relationships/slide" Target="slides/slide596.xml"/><Relationship Id="rId862" Type="http://schemas.openxmlformats.org/officeDocument/2006/relationships/slide" Target="slides/slide803.xml"/><Relationship Id="rId1078" Type="http://schemas.openxmlformats.org/officeDocument/2006/relationships/slide" Target="slides/slide1019.xml"/><Relationship Id="rId1285" Type="http://schemas.openxmlformats.org/officeDocument/2006/relationships/slide" Target="slides/slide1226.xml"/><Relationship Id="rId1492" Type="http://schemas.openxmlformats.org/officeDocument/2006/relationships/slide" Target="slides/slide1433.xml"/><Relationship Id="rId308" Type="http://schemas.openxmlformats.org/officeDocument/2006/relationships/slide" Target="slides/slide249.xml"/><Relationship Id="rId515" Type="http://schemas.openxmlformats.org/officeDocument/2006/relationships/slide" Target="slides/slide456.xml"/><Relationship Id="rId722" Type="http://schemas.openxmlformats.org/officeDocument/2006/relationships/slide" Target="slides/slide663.xml"/><Relationship Id="rId1145" Type="http://schemas.openxmlformats.org/officeDocument/2006/relationships/slide" Target="slides/slide1086.xml"/><Relationship Id="rId1352" Type="http://schemas.openxmlformats.org/officeDocument/2006/relationships/slide" Target="slides/slide1293.xml"/><Relationship Id="rId1797" Type="http://schemas.openxmlformats.org/officeDocument/2006/relationships/slide" Target="slides/slide1738.xml"/><Relationship Id="rId89" Type="http://schemas.openxmlformats.org/officeDocument/2006/relationships/slide" Target="slides/slide30.xml"/><Relationship Id="rId1005" Type="http://schemas.openxmlformats.org/officeDocument/2006/relationships/slide" Target="slides/slide946.xml"/><Relationship Id="rId1212" Type="http://schemas.openxmlformats.org/officeDocument/2006/relationships/slide" Target="slides/slide1153.xml"/><Relationship Id="rId1657" Type="http://schemas.openxmlformats.org/officeDocument/2006/relationships/slide" Target="slides/slide1598.xml"/><Relationship Id="rId1864" Type="http://schemas.openxmlformats.org/officeDocument/2006/relationships/slide" Target="slides/slide1805.xml"/><Relationship Id="rId1517" Type="http://schemas.openxmlformats.org/officeDocument/2006/relationships/slide" Target="slides/slide1458.xml"/><Relationship Id="rId1724" Type="http://schemas.openxmlformats.org/officeDocument/2006/relationships/slide" Target="slides/slide1665.xml"/><Relationship Id="rId16" Type="http://schemas.openxmlformats.org/officeDocument/2006/relationships/slideMaster" Target="slideMasters/slideMaster16.xml"/><Relationship Id="rId165" Type="http://schemas.openxmlformats.org/officeDocument/2006/relationships/slide" Target="slides/slide106.xml"/><Relationship Id="rId372" Type="http://schemas.openxmlformats.org/officeDocument/2006/relationships/slide" Target="slides/slide313.xml"/><Relationship Id="rId677" Type="http://schemas.openxmlformats.org/officeDocument/2006/relationships/slide" Target="slides/slide618.xml"/><Relationship Id="rId232" Type="http://schemas.openxmlformats.org/officeDocument/2006/relationships/slide" Target="slides/slide173.xml"/><Relationship Id="rId884" Type="http://schemas.openxmlformats.org/officeDocument/2006/relationships/slide" Target="slides/slide825.xml"/><Relationship Id="rId537" Type="http://schemas.openxmlformats.org/officeDocument/2006/relationships/slide" Target="slides/slide478.xml"/><Relationship Id="rId744" Type="http://schemas.openxmlformats.org/officeDocument/2006/relationships/slide" Target="slides/slide685.xml"/><Relationship Id="rId951" Type="http://schemas.openxmlformats.org/officeDocument/2006/relationships/slide" Target="slides/slide892.xml"/><Relationship Id="rId1167" Type="http://schemas.openxmlformats.org/officeDocument/2006/relationships/slide" Target="slides/slide1108.xml"/><Relationship Id="rId1374" Type="http://schemas.openxmlformats.org/officeDocument/2006/relationships/slide" Target="slides/slide1315.xml"/><Relationship Id="rId1581" Type="http://schemas.openxmlformats.org/officeDocument/2006/relationships/slide" Target="slides/slide1522.xml"/><Relationship Id="rId1679" Type="http://schemas.openxmlformats.org/officeDocument/2006/relationships/slide" Target="slides/slide1620.xml"/><Relationship Id="rId80" Type="http://schemas.openxmlformats.org/officeDocument/2006/relationships/slide" Target="slides/slide21.xml"/><Relationship Id="rId604" Type="http://schemas.openxmlformats.org/officeDocument/2006/relationships/slide" Target="slides/slide545.xml"/><Relationship Id="rId811" Type="http://schemas.openxmlformats.org/officeDocument/2006/relationships/slide" Target="slides/slide752.xml"/><Relationship Id="rId1027" Type="http://schemas.openxmlformats.org/officeDocument/2006/relationships/slide" Target="slides/slide968.xml"/><Relationship Id="rId1234" Type="http://schemas.openxmlformats.org/officeDocument/2006/relationships/slide" Target="slides/slide1175.xml"/><Relationship Id="rId1441" Type="http://schemas.openxmlformats.org/officeDocument/2006/relationships/slide" Target="slides/slide1382.xml"/><Relationship Id="rId1886" Type="http://schemas.openxmlformats.org/officeDocument/2006/relationships/slide" Target="slides/slide1827.xml"/><Relationship Id="rId909" Type="http://schemas.openxmlformats.org/officeDocument/2006/relationships/slide" Target="slides/slide850.xml"/><Relationship Id="rId1301" Type="http://schemas.openxmlformats.org/officeDocument/2006/relationships/slide" Target="slides/slide1242.xml"/><Relationship Id="rId1539" Type="http://schemas.openxmlformats.org/officeDocument/2006/relationships/slide" Target="slides/slide1480.xml"/><Relationship Id="rId1746" Type="http://schemas.openxmlformats.org/officeDocument/2006/relationships/slide" Target="slides/slide1687.xml"/><Relationship Id="rId38" Type="http://schemas.openxmlformats.org/officeDocument/2006/relationships/slideMaster" Target="slideMasters/slideMaster38.xml"/><Relationship Id="rId1606" Type="http://schemas.openxmlformats.org/officeDocument/2006/relationships/slide" Target="slides/slide1547.xml"/><Relationship Id="rId1813" Type="http://schemas.openxmlformats.org/officeDocument/2006/relationships/slide" Target="slides/slide1754.xml"/><Relationship Id="rId187" Type="http://schemas.openxmlformats.org/officeDocument/2006/relationships/slide" Target="slides/slide128.xml"/><Relationship Id="rId394" Type="http://schemas.openxmlformats.org/officeDocument/2006/relationships/slide" Target="slides/slide335.xml"/><Relationship Id="rId254" Type="http://schemas.openxmlformats.org/officeDocument/2006/relationships/slide" Target="slides/slide195.xml"/><Relationship Id="rId699" Type="http://schemas.openxmlformats.org/officeDocument/2006/relationships/slide" Target="slides/slide640.xml"/><Relationship Id="rId1091" Type="http://schemas.openxmlformats.org/officeDocument/2006/relationships/slide" Target="slides/slide1032.xml"/><Relationship Id="rId114" Type="http://schemas.openxmlformats.org/officeDocument/2006/relationships/slide" Target="slides/slide55.xml"/><Relationship Id="rId461" Type="http://schemas.openxmlformats.org/officeDocument/2006/relationships/slide" Target="slides/slide402.xml"/><Relationship Id="rId559" Type="http://schemas.openxmlformats.org/officeDocument/2006/relationships/slide" Target="slides/slide500.xml"/><Relationship Id="rId766" Type="http://schemas.openxmlformats.org/officeDocument/2006/relationships/slide" Target="slides/slide707.xml"/><Relationship Id="rId1189" Type="http://schemas.openxmlformats.org/officeDocument/2006/relationships/slide" Target="slides/slide1130.xml"/><Relationship Id="rId1396" Type="http://schemas.openxmlformats.org/officeDocument/2006/relationships/slide" Target="slides/slide1337.xml"/><Relationship Id="rId321" Type="http://schemas.openxmlformats.org/officeDocument/2006/relationships/slide" Target="slides/slide262.xml"/><Relationship Id="rId419" Type="http://schemas.openxmlformats.org/officeDocument/2006/relationships/slide" Target="slides/slide360.xml"/><Relationship Id="rId626" Type="http://schemas.openxmlformats.org/officeDocument/2006/relationships/slide" Target="slides/slide567.xml"/><Relationship Id="rId973" Type="http://schemas.openxmlformats.org/officeDocument/2006/relationships/slide" Target="slides/slide914.xml"/><Relationship Id="rId1049" Type="http://schemas.openxmlformats.org/officeDocument/2006/relationships/slide" Target="slides/slide990.xml"/><Relationship Id="rId1256" Type="http://schemas.openxmlformats.org/officeDocument/2006/relationships/slide" Target="slides/slide1197.xml"/><Relationship Id="rId833" Type="http://schemas.openxmlformats.org/officeDocument/2006/relationships/slide" Target="slides/slide774.xml"/><Relationship Id="rId1116" Type="http://schemas.openxmlformats.org/officeDocument/2006/relationships/slide" Target="slides/slide1057.xml"/><Relationship Id="rId1463" Type="http://schemas.openxmlformats.org/officeDocument/2006/relationships/slide" Target="slides/slide1404.xml"/><Relationship Id="rId1670" Type="http://schemas.openxmlformats.org/officeDocument/2006/relationships/slide" Target="slides/slide1611.xml"/><Relationship Id="rId1768" Type="http://schemas.openxmlformats.org/officeDocument/2006/relationships/slide" Target="slides/slide1709.xml"/><Relationship Id="rId900" Type="http://schemas.openxmlformats.org/officeDocument/2006/relationships/slide" Target="slides/slide841.xml"/><Relationship Id="rId1323" Type="http://schemas.openxmlformats.org/officeDocument/2006/relationships/slide" Target="slides/slide1264.xml"/><Relationship Id="rId1530" Type="http://schemas.openxmlformats.org/officeDocument/2006/relationships/slide" Target="slides/slide1471.xml"/><Relationship Id="rId1628" Type="http://schemas.openxmlformats.org/officeDocument/2006/relationships/slide" Target="slides/slide1569.xml"/><Relationship Id="rId1835" Type="http://schemas.openxmlformats.org/officeDocument/2006/relationships/slide" Target="slides/slide1776.xml"/><Relationship Id="rId1902" Type="http://schemas.openxmlformats.org/officeDocument/2006/relationships/slide" Target="slides/slide1843.xml"/><Relationship Id="rId276" Type="http://schemas.openxmlformats.org/officeDocument/2006/relationships/slide" Target="slides/slide217.xml"/><Relationship Id="rId483" Type="http://schemas.openxmlformats.org/officeDocument/2006/relationships/slide" Target="slides/slide424.xml"/><Relationship Id="rId690" Type="http://schemas.openxmlformats.org/officeDocument/2006/relationships/slide" Target="slides/slide631.xml"/><Relationship Id="rId136" Type="http://schemas.openxmlformats.org/officeDocument/2006/relationships/slide" Target="slides/slide77.xml"/><Relationship Id="rId343" Type="http://schemas.openxmlformats.org/officeDocument/2006/relationships/slide" Target="slides/slide284.xml"/><Relationship Id="rId550" Type="http://schemas.openxmlformats.org/officeDocument/2006/relationships/slide" Target="slides/slide491.xml"/><Relationship Id="rId788" Type="http://schemas.openxmlformats.org/officeDocument/2006/relationships/slide" Target="slides/slide729.xml"/><Relationship Id="rId995" Type="http://schemas.openxmlformats.org/officeDocument/2006/relationships/slide" Target="slides/slide936.xml"/><Relationship Id="rId1180" Type="http://schemas.openxmlformats.org/officeDocument/2006/relationships/slide" Target="slides/slide1121.xml"/><Relationship Id="rId203" Type="http://schemas.openxmlformats.org/officeDocument/2006/relationships/slide" Target="slides/slide144.xml"/><Relationship Id="rId648" Type="http://schemas.openxmlformats.org/officeDocument/2006/relationships/slide" Target="slides/slide589.xml"/><Relationship Id="rId855" Type="http://schemas.openxmlformats.org/officeDocument/2006/relationships/slide" Target="slides/slide796.xml"/><Relationship Id="rId1040" Type="http://schemas.openxmlformats.org/officeDocument/2006/relationships/slide" Target="slides/slide981.xml"/><Relationship Id="rId1278" Type="http://schemas.openxmlformats.org/officeDocument/2006/relationships/slide" Target="slides/slide1219.xml"/><Relationship Id="rId1485" Type="http://schemas.openxmlformats.org/officeDocument/2006/relationships/slide" Target="slides/slide1426.xml"/><Relationship Id="rId1692" Type="http://schemas.openxmlformats.org/officeDocument/2006/relationships/slide" Target="slides/slide1633.xml"/><Relationship Id="rId410" Type="http://schemas.openxmlformats.org/officeDocument/2006/relationships/slide" Target="slides/slide351.xml"/><Relationship Id="rId508" Type="http://schemas.openxmlformats.org/officeDocument/2006/relationships/slide" Target="slides/slide449.xml"/><Relationship Id="rId715" Type="http://schemas.openxmlformats.org/officeDocument/2006/relationships/slide" Target="slides/slide656.xml"/><Relationship Id="rId922" Type="http://schemas.openxmlformats.org/officeDocument/2006/relationships/slide" Target="slides/slide863.xml"/><Relationship Id="rId1138" Type="http://schemas.openxmlformats.org/officeDocument/2006/relationships/slide" Target="slides/slide1079.xml"/><Relationship Id="rId1345" Type="http://schemas.openxmlformats.org/officeDocument/2006/relationships/slide" Target="slides/slide1286.xml"/><Relationship Id="rId1552" Type="http://schemas.openxmlformats.org/officeDocument/2006/relationships/slide" Target="slides/slide1493.xml"/><Relationship Id="rId1205" Type="http://schemas.openxmlformats.org/officeDocument/2006/relationships/slide" Target="slides/slide1146.xml"/><Relationship Id="rId1857" Type="http://schemas.openxmlformats.org/officeDocument/2006/relationships/slide" Target="slides/slide1798.xml"/><Relationship Id="rId51" Type="http://schemas.openxmlformats.org/officeDocument/2006/relationships/slideMaster" Target="slideMasters/slideMaster51.xml"/><Relationship Id="rId1412" Type="http://schemas.openxmlformats.org/officeDocument/2006/relationships/slide" Target="slides/slide1353.xml"/><Relationship Id="rId1717" Type="http://schemas.openxmlformats.org/officeDocument/2006/relationships/slide" Target="slides/slide1658.xml"/><Relationship Id="rId298" Type="http://schemas.openxmlformats.org/officeDocument/2006/relationships/slide" Target="slides/slide239.xml"/><Relationship Id="rId158" Type="http://schemas.openxmlformats.org/officeDocument/2006/relationships/slide" Target="slides/slide99.xml"/><Relationship Id="rId365" Type="http://schemas.openxmlformats.org/officeDocument/2006/relationships/slide" Target="slides/slide306.xml"/><Relationship Id="rId572" Type="http://schemas.openxmlformats.org/officeDocument/2006/relationships/slide" Target="slides/slide513.xml"/><Relationship Id="rId225" Type="http://schemas.openxmlformats.org/officeDocument/2006/relationships/slide" Target="slides/slide166.xml"/><Relationship Id="rId432" Type="http://schemas.openxmlformats.org/officeDocument/2006/relationships/slide" Target="slides/slide373.xml"/><Relationship Id="rId877" Type="http://schemas.openxmlformats.org/officeDocument/2006/relationships/slide" Target="slides/slide818.xml"/><Relationship Id="rId1062" Type="http://schemas.openxmlformats.org/officeDocument/2006/relationships/slide" Target="slides/slide1003.xml"/><Relationship Id="rId737" Type="http://schemas.openxmlformats.org/officeDocument/2006/relationships/slide" Target="slides/slide678.xml"/><Relationship Id="rId944" Type="http://schemas.openxmlformats.org/officeDocument/2006/relationships/slide" Target="slides/slide885.xml"/><Relationship Id="rId1367" Type="http://schemas.openxmlformats.org/officeDocument/2006/relationships/slide" Target="slides/slide1308.xml"/><Relationship Id="rId1574" Type="http://schemas.openxmlformats.org/officeDocument/2006/relationships/slide" Target="slides/slide1515.xml"/><Relationship Id="rId1781" Type="http://schemas.openxmlformats.org/officeDocument/2006/relationships/slide" Target="slides/slide1722.xml"/><Relationship Id="rId73" Type="http://schemas.openxmlformats.org/officeDocument/2006/relationships/slide" Target="slides/slide14.xml"/><Relationship Id="rId804" Type="http://schemas.openxmlformats.org/officeDocument/2006/relationships/slide" Target="slides/slide745.xml"/><Relationship Id="rId1227" Type="http://schemas.openxmlformats.org/officeDocument/2006/relationships/slide" Target="slides/slide1168.xml"/><Relationship Id="rId1434" Type="http://schemas.openxmlformats.org/officeDocument/2006/relationships/slide" Target="slides/slide1375.xml"/><Relationship Id="rId1641" Type="http://schemas.openxmlformats.org/officeDocument/2006/relationships/slide" Target="slides/slide1582.xml"/><Relationship Id="rId1879" Type="http://schemas.openxmlformats.org/officeDocument/2006/relationships/slide" Target="slides/slide1820.xml"/><Relationship Id="rId1501" Type="http://schemas.openxmlformats.org/officeDocument/2006/relationships/slide" Target="slides/slide1442.xml"/><Relationship Id="rId1739" Type="http://schemas.openxmlformats.org/officeDocument/2006/relationships/slide" Target="slides/slide1680.xml"/><Relationship Id="rId1806" Type="http://schemas.openxmlformats.org/officeDocument/2006/relationships/slide" Target="slides/slide1747.xml"/><Relationship Id="rId387" Type="http://schemas.openxmlformats.org/officeDocument/2006/relationships/slide" Target="slides/slide328.xml"/><Relationship Id="rId594" Type="http://schemas.openxmlformats.org/officeDocument/2006/relationships/slide" Target="slides/slide535.xml"/><Relationship Id="rId247" Type="http://schemas.openxmlformats.org/officeDocument/2006/relationships/slide" Target="slides/slide188.xml"/><Relationship Id="rId899" Type="http://schemas.openxmlformats.org/officeDocument/2006/relationships/slide" Target="slides/slide840.xml"/><Relationship Id="rId1084" Type="http://schemas.openxmlformats.org/officeDocument/2006/relationships/slide" Target="slides/slide1025.xml"/><Relationship Id="rId107" Type="http://schemas.openxmlformats.org/officeDocument/2006/relationships/slide" Target="slides/slide48.xml"/><Relationship Id="rId454" Type="http://schemas.openxmlformats.org/officeDocument/2006/relationships/slide" Target="slides/slide395.xml"/><Relationship Id="rId661" Type="http://schemas.openxmlformats.org/officeDocument/2006/relationships/slide" Target="slides/slide602.xml"/><Relationship Id="rId759" Type="http://schemas.openxmlformats.org/officeDocument/2006/relationships/slide" Target="slides/slide700.xml"/><Relationship Id="rId966" Type="http://schemas.openxmlformats.org/officeDocument/2006/relationships/slide" Target="slides/slide907.xml"/><Relationship Id="rId1291" Type="http://schemas.openxmlformats.org/officeDocument/2006/relationships/slide" Target="slides/slide1232.xml"/><Relationship Id="rId1389" Type="http://schemas.openxmlformats.org/officeDocument/2006/relationships/slide" Target="slides/slide1330.xml"/><Relationship Id="rId1596" Type="http://schemas.openxmlformats.org/officeDocument/2006/relationships/slide" Target="slides/slide1537.xml"/><Relationship Id="rId314" Type="http://schemas.openxmlformats.org/officeDocument/2006/relationships/slide" Target="slides/slide255.xml"/><Relationship Id="rId521" Type="http://schemas.openxmlformats.org/officeDocument/2006/relationships/slide" Target="slides/slide462.xml"/><Relationship Id="rId619" Type="http://schemas.openxmlformats.org/officeDocument/2006/relationships/slide" Target="slides/slide560.xml"/><Relationship Id="rId1151" Type="http://schemas.openxmlformats.org/officeDocument/2006/relationships/slide" Target="slides/slide1092.xml"/><Relationship Id="rId1249" Type="http://schemas.openxmlformats.org/officeDocument/2006/relationships/slide" Target="slides/slide1190.xml"/><Relationship Id="rId95" Type="http://schemas.openxmlformats.org/officeDocument/2006/relationships/slide" Target="slides/slide36.xml"/><Relationship Id="rId826" Type="http://schemas.openxmlformats.org/officeDocument/2006/relationships/slide" Target="slides/slide767.xml"/><Relationship Id="rId1011" Type="http://schemas.openxmlformats.org/officeDocument/2006/relationships/slide" Target="slides/slide952.xml"/><Relationship Id="rId1109" Type="http://schemas.openxmlformats.org/officeDocument/2006/relationships/slide" Target="slides/slide1050.xml"/><Relationship Id="rId1456" Type="http://schemas.openxmlformats.org/officeDocument/2006/relationships/slide" Target="slides/slide1397.xml"/><Relationship Id="rId1663" Type="http://schemas.openxmlformats.org/officeDocument/2006/relationships/slide" Target="slides/slide1604.xml"/><Relationship Id="rId1870" Type="http://schemas.openxmlformats.org/officeDocument/2006/relationships/slide" Target="slides/slide1811.xml"/><Relationship Id="rId1316" Type="http://schemas.openxmlformats.org/officeDocument/2006/relationships/slide" Target="slides/slide1257.xml"/><Relationship Id="rId1523" Type="http://schemas.openxmlformats.org/officeDocument/2006/relationships/slide" Target="slides/slide1464.xml"/><Relationship Id="rId1730" Type="http://schemas.openxmlformats.org/officeDocument/2006/relationships/slide" Target="slides/slide1671.xml"/><Relationship Id="rId22" Type="http://schemas.openxmlformats.org/officeDocument/2006/relationships/slideMaster" Target="slideMasters/slideMaster22.xml"/><Relationship Id="rId1828" Type="http://schemas.openxmlformats.org/officeDocument/2006/relationships/slide" Target="slides/slide1769.xml"/><Relationship Id="rId171" Type="http://schemas.openxmlformats.org/officeDocument/2006/relationships/slide" Target="slides/slide112.xml"/><Relationship Id="rId269" Type="http://schemas.openxmlformats.org/officeDocument/2006/relationships/slide" Target="slides/slide210.xml"/><Relationship Id="rId476" Type="http://schemas.openxmlformats.org/officeDocument/2006/relationships/slide" Target="slides/slide417.xml"/><Relationship Id="rId683" Type="http://schemas.openxmlformats.org/officeDocument/2006/relationships/slide" Target="slides/slide624.xml"/><Relationship Id="rId890" Type="http://schemas.openxmlformats.org/officeDocument/2006/relationships/slide" Target="slides/slide831.xml"/><Relationship Id="rId129" Type="http://schemas.openxmlformats.org/officeDocument/2006/relationships/slide" Target="slides/slide70.xml"/><Relationship Id="rId336" Type="http://schemas.openxmlformats.org/officeDocument/2006/relationships/slide" Target="slides/slide277.xml"/><Relationship Id="rId543" Type="http://schemas.openxmlformats.org/officeDocument/2006/relationships/slide" Target="slides/slide484.xml"/><Relationship Id="rId988" Type="http://schemas.openxmlformats.org/officeDocument/2006/relationships/slide" Target="slides/slide929.xml"/><Relationship Id="rId1173" Type="http://schemas.openxmlformats.org/officeDocument/2006/relationships/slide" Target="slides/slide1114.xml"/><Relationship Id="rId1380" Type="http://schemas.openxmlformats.org/officeDocument/2006/relationships/slide" Target="slides/slide1321.xml"/><Relationship Id="rId403" Type="http://schemas.openxmlformats.org/officeDocument/2006/relationships/slide" Target="slides/slide344.xml"/><Relationship Id="rId750" Type="http://schemas.openxmlformats.org/officeDocument/2006/relationships/slide" Target="slides/slide691.xml"/><Relationship Id="rId848" Type="http://schemas.openxmlformats.org/officeDocument/2006/relationships/slide" Target="slides/slide789.xml"/><Relationship Id="rId1033" Type="http://schemas.openxmlformats.org/officeDocument/2006/relationships/slide" Target="slides/slide974.xml"/><Relationship Id="rId1478" Type="http://schemas.openxmlformats.org/officeDocument/2006/relationships/slide" Target="slides/slide1419.xml"/><Relationship Id="rId1685" Type="http://schemas.openxmlformats.org/officeDocument/2006/relationships/slide" Target="slides/slide1626.xml"/><Relationship Id="rId1892" Type="http://schemas.openxmlformats.org/officeDocument/2006/relationships/slide" Target="slides/slide1833.xml"/><Relationship Id="rId610" Type="http://schemas.openxmlformats.org/officeDocument/2006/relationships/slide" Target="slides/slide551.xml"/><Relationship Id="rId708" Type="http://schemas.openxmlformats.org/officeDocument/2006/relationships/slide" Target="slides/slide649.xml"/><Relationship Id="rId915" Type="http://schemas.openxmlformats.org/officeDocument/2006/relationships/slide" Target="slides/slide856.xml"/><Relationship Id="rId1240" Type="http://schemas.openxmlformats.org/officeDocument/2006/relationships/slide" Target="slides/slide1181.xml"/><Relationship Id="rId1338" Type="http://schemas.openxmlformats.org/officeDocument/2006/relationships/slide" Target="slides/slide1279.xml"/><Relationship Id="rId1545" Type="http://schemas.openxmlformats.org/officeDocument/2006/relationships/slide" Target="slides/slide1486.xml"/><Relationship Id="rId1100" Type="http://schemas.openxmlformats.org/officeDocument/2006/relationships/slide" Target="slides/slide1041.xml"/><Relationship Id="rId1405" Type="http://schemas.openxmlformats.org/officeDocument/2006/relationships/slide" Target="slides/slide1346.xml"/><Relationship Id="rId1752" Type="http://schemas.openxmlformats.org/officeDocument/2006/relationships/slide" Target="slides/slide1693.xml"/><Relationship Id="rId44" Type="http://schemas.openxmlformats.org/officeDocument/2006/relationships/slideMaster" Target="slideMasters/slideMaster44.xml"/><Relationship Id="rId1612" Type="http://schemas.openxmlformats.org/officeDocument/2006/relationships/slide" Target="slides/slide1553.xml"/><Relationship Id="rId193" Type="http://schemas.openxmlformats.org/officeDocument/2006/relationships/slide" Target="slides/slide134.xml"/><Relationship Id="rId498" Type="http://schemas.openxmlformats.org/officeDocument/2006/relationships/slide" Target="slides/slide439.xml"/><Relationship Id="rId260" Type="http://schemas.openxmlformats.org/officeDocument/2006/relationships/slide" Target="slides/slide201.xml"/><Relationship Id="rId120" Type="http://schemas.openxmlformats.org/officeDocument/2006/relationships/slide" Target="slides/slide61.xml"/><Relationship Id="rId358" Type="http://schemas.openxmlformats.org/officeDocument/2006/relationships/slide" Target="slides/slide299.xml"/><Relationship Id="rId565" Type="http://schemas.openxmlformats.org/officeDocument/2006/relationships/slide" Target="slides/slide506.xml"/><Relationship Id="rId772" Type="http://schemas.openxmlformats.org/officeDocument/2006/relationships/slide" Target="slides/slide713.xml"/><Relationship Id="rId1195" Type="http://schemas.openxmlformats.org/officeDocument/2006/relationships/slide" Target="slides/slide1136.xml"/><Relationship Id="rId218" Type="http://schemas.openxmlformats.org/officeDocument/2006/relationships/slide" Target="slides/slide159.xml"/><Relationship Id="rId425" Type="http://schemas.openxmlformats.org/officeDocument/2006/relationships/slide" Target="slides/slide366.xml"/><Relationship Id="rId632" Type="http://schemas.openxmlformats.org/officeDocument/2006/relationships/slide" Target="slides/slide573.xml"/><Relationship Id="rId1055" Type="http://schemas.openxmlformats.org/officeDocument/2006/relationships/slide" Target="slides/slide996.xml"/><Relationship Id="rId1262" Type="http://schemas.openxmlformats.org/officeDocument/2006/relationships/slide" Target="slides/slide1203.xml"/><Relationship Id="rId937" Type="http://schemas.openxmlformats.org/officeDocument/2006/relationships/slide" Target="slides/slide878.xml"/><Relationship Id="rId1122" Type="http://schemas.openxmlformats.org/officeDocument/2006/relationships/slide" Target="slides/slide1063.xml"/><Relationship Id="rId1567" Type="http://schemas.openxmlformats.org/officeDocument/2006/relationships/slide" Target="slides/slide1508.xml"/><Relationship Id="rId1774" Type="http://schemas.openxmlformats.org/officeDocument/2006/relationships/slide" Target="slides/slide1715.xml"/><Relationship Id="rId66" Type="http://schemas.openxmlformats.org/officeDocument/2006/relationships/slide" Target="slides/slide7.xml"/><Relationship Id="rId1427" Type="http://schemas.openxmlformats.org/officeDocument/2006/relationships/slide" Target="slides/slide1368.xml"/><Relationship Id="rId1634" Type="http://schemas.openxmlformats.org/officeDocument/2006/relationships/slide" Target="slides/slide1575.xml"/><Relationship Id="rId1841" Type="http://schemas.openxmlformats.org/officeDocument/2006/relationships/slide" Target="slides/slide1782.xml"/><Relationship Id="rId1701" Type="http://schemas.openxmlformats.org/officeDocument/2006/relationships/slide" Target="slides/slide1642.xml"/><Relationship Id="rId282" Type="http://schemas.openxmlformats.org/officeDocument/2006/relationships/slide" Target="slides/slide223.xml"/><Relationship Id="rId587" Type="http://schemas.openxmlformats.org/officeDocument/2006/relationships/slide" Target="slides/slide528.xml"/><Relationship Id="rId8" Type="http://schemas.openxmlformats.org/officeDocument/2006/relationships/slideMaster" Target="slideMasters/slideMaster8.xml"/><Relationship Id="rId142" Type="http://schemas.openxmlformats.org/officeDocument/2006/relationships/slide" Target="slides/slide83.xml"/><Relationship Id="rId447" Type="http://schemas.openxmlformats.org/officeDocument/2006/relationships/slide" Target="slides/slide388.xml"/><Relationship Id="rId794" Type="http://schemas.openxmlformats.org/officeDocument/2006/relationships/slide" Target="slides/slide735.xml"/><Relationship Id="rId1077" Type="http://schemas.openxmlformats.org/officeDocument/2006/relationships/slide" Target="slides/slide1018.xml"/><Relationship Id="rId654" Type="http://schemas.openxmlformats.org/officeDocument/2006/relationships/slide" Target="slides/slide595.xml"/><Relationship Id="rId861" Type="http://schemas.openxmlformats.org/officeDocument/2006/relationships/slide" Target="slides/slide802.xml"/><Relationship Id="rId959" Type="http://schemas.openxmlformats.org/officeDocument/2006/relationships/slide" Target="slides/slide900.xml"/><Relationship Id="rId1284" Type="http://schemas.openxmlformats.org/officeDocument/2006/relationships/slide" Target="slides/slide1225.xml"/><Relationship Id="rId1491" Type="http://schemas.openxmlformats.org/officeDocument/2006/relationships/slide" Target="slides/slide1432.xml"/><Relationship Id="rId1589" Type="http://schemas.openxmlformats.org/officeDocument/2006/relationships/slide" Target="slides/slide1530.xml"/><Relationship Id="rId307" Type="http://schemas.openxmlformats.org/officeDocument/2006/relationships/slide" Target="slides/slide248.xml"/><Relationship Id="rId514" Type="http://schemas.openxmlformats.org/officeDocument/2006/relationships/slide" Target="slides/slide455.xml"/><Relationship Id="rId721" Type="http://schemas.openxmlformats.org/officeDocument/2006/relationships/slide" Target="slides/slide662.xml"/><Relationship Id="rId1144" Type="http://schemas.openxmlformats.org/officeDocument/2006/relationships/slide" Target="slides/slide1085.xml"/><Relationship Id="rId1351" Type="http://schemas.openxmlformats.org/officeDocument/2006/relationships/slide" Target="slides/slide1292.xml"/><Relationship Id="rId1449" Type="http://schemas.openxmlformats.org/officeDocument/2006/relationships/slide" Target="slides/slide1390.xml"/><Relationship Id="rId1796" Type="http://schemas.openxmlformats.org/officeDocument/2006/relationships/slide" Target="slides/slide1737.xml"/><Relationship Id="rId88" Type="http://schemas.openxmlformats.org/officeDocument/2006/relationships/slide" Target="slides/slide29.xml"/><Relationship Id="rId819" Type="http://schemas.openxmlformats.org/officeDocument/2006/relationships/slide" Target="slides/slide760.xml"/><Relationship Id="rId1004" Type="http://schemas.openxmlformats.org/officeDocument/2006/relationships/slide" Target="slides/slide945.xml"/><Relationship Id="rId1211" Type="http://schemas.openxmlformats.org/officeDocument/2006/relationships/slide" Target="slides/slide1152.xml"/><Relationship Id="rId1656" Type="http://schemas.openxmlformats.org/officeDocument/2006/relationships/slide" Target="slides/slide1597.xml"/><Relationship Id="rId1863" Type="http://schemas.openxmlformats.org/officeDocument/2006/relationships/slide" Target="slides/slide1804.xml"/><Relationship Id="rId1309" Type="http://schemas.openxmlformats.org/officeDocument/2006/relationships/slide" Target="slides/slide1250.xml"/><Relationship Id="rId1516" Type="http://schemas.openxmlformats.org/officeDocument/2006/relationships/slide" Target="slides/slide1457.xml"/><Relationship Id="rId1723" Type="http://schemas.openxmlformats.org/officeDocument/2006/relationships/slide" Target="slides/slide1664.xml"/><Relationship Id="rId15" Type="http://schemas.openxmlformats.org/officeDocument/2006/relationships/slideMaster" Target="slideMasters/slideMaster15.xml"/><Relationship Id="rId164" Type="http://schemas.openxmlformats.org/officeDocument/2006/relationships/slide" Target="slides/slide105.xml"/><Relationship Id="rId371" Type="http://schemas.openxmlformats.org/officeDocument/2006/relationships/slide" Target="slides/slide312.xml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E6CCD-AC34-49EE-ABC4-E8F3831AE810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92388" y="857250"/>
            <a:ext cx="39592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A7352-E068-489B-A65D-D30449F9FEC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910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1984" y="2619024"/>
            <a:ext cx="9231458" cy="3228619"/>
          </a:xfrm>
        </p:spPr>
        <p:txBody>
          <a:bodyPr anchor="b">
            <a:normAutofit/>
          </a:bodyPr>
          <a:lstStyle>
            <a:lvl1pPr algn="r">
              <a:defRPr sz="6156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1984" y="5847643"/>
            <a:ext cx="9231458" cy="1873956"/>
          </a:xfrm>
        </p:spPr>
        <p:txBody>
          <a:bodyPr anchor="t">
            <a:normAutofit/>
          </a:bodyPr>
          <a:lstStyle>
            <a:lvl1pPr marL="0" indent="0" algn="r">
              <a:buNone/>
              <a:defRPr sz="2309" cap="all">
                <a:solidFill>
                  <a:schemeClr val="tx1"/>
                </a:solidFill>
              </a:defRPr>
            </a:lvl1pPr>
            <a:lvl2pPr marL="586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72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59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454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931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5181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104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90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56470" y="7827435"/>
            <a:ext cx="2052340" cy="503767"/>
          </a:xfrm>
        </p:spPr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81984" y="7827435"/>
            <a:ext cx="6276756" cy="50376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606542" y="7827435"/>
            <a:ext cx="706900" cy="503767"/>
          </a:xfrm>
        </p:spPr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33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6310488"/>
            <a:ext cx="12994082" cy="755651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9150" y="1242816"/>
            <a:ext cx="11234934" cy="421996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7066138"/>
            <a:ext cx="12994082" cy="658283"/>
          </a:xfrm>
        </p:spPr>
        <p:txBody>
          <a:bodyPr anchor="t">
            <a:normAutofit/>
          </a:bodyPr>
          <a:lstStyle>
            <a:lvl1pPr marL="0" indent="0">
              <a:buNone/>
              <a:defRPr sz="1796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57500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550874"/>
      </p:ext>
    </p:extLst>
  </p:cSld>
  <p:clrMapOvr>
    <a:masterClrMapping/>
  </p:clrMapOvr>
  <p:transition spd="slow">
    <p:wip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030711"/>
      </p:ext>
    </p:extLst>
  </p:cSld>
  <p:clrMapOvr>
    <a:masterClrMapping/>
  </p:clrMapOvr>
  <p:transition spd="slow">
    <p:wip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780668"/>
      </p:ext>
    </p:extLst>
  </p:cSld>
  <p:clrMapOvr>
    <a:masterClrMapping/>
  </p:clrMapOvr>
  <p:transition spd="slow">
    <p:wip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247836"/>
      </p:ext>
    </p:extLst>
  </p:cSld>
  <p:clrMapOvr>
    <a:masterClrMapping/>
  </p:clrMapOvr>
  <p:transition spd="slow">
    <p:wip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627442"/>
      </p:ext>
    </p:extLst>
  </p:cSld>
  <p:clrMapOvr>
    <a:masterClrMapping/>
  </p:clrMapOvr>
  <p:transition spd="slow">
    <p:wip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036512"/>
      </p:ext>
    </p:extLst>
  </p:cSld>
  <p:clrMapOvr>
    <a:masterClrMapping/>
  </p:clrMapOvr>
  <p:transition spd="slow">
    <p:wip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1797771"/>
      </p:ext>
    </p:extLst>
  </p:cSld>
  <p:clrMapOvr>
    <a:masterClrMapping/>
  </p:clrMapOvr>
  <p:transition spd="slow">
    <p:wip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560034"/>
      </p:ext>
    </p:extLst>
  </p:cSld>
  <p:clrMapOvr>
    <a:masterClrMapping/>
  </p:clrMapOvr>
  <p:transition spd="slow">
    <p:wip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549825"/>
      </p:ext>
    </p:extLst>
  </p:cSld>
  <p:clrMapOvr>
    <a:masterClrMapping/>
  </p:clrMapOvr>
  <p:transition spd="slow">
    <p:wip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49557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4165599"/>
          </a:xfrm>
        </p:spPr>
        <p:txBody>
          <a:bodyPr anchor="ctr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1586824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544121"/>
      </p:ext>
    </p:extLst>
  </p:cSld>
  <p:clrMapOvr>
    <a:masterClrMapping/>
  </p:clrMapOvr>
  <p:transition spd="slow">
    <p:wip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8546188"/>
      </p:ext>
    </p:extLst>
  </p:cSld>
  <p:clrMapOvr>
    <a:masterClrMapping/>
  </p:clrMapOvr>
  <p:transition spd="slow">
    <p:wip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3271158"/>
      </p:ext>
    </p:extLst>
  </p:cSld>
  <p:clrMapOvr>
    <a:masterClrMapping/>
  </p:clrMapOvr>
  <p:transition spd="slow">
    <p:wip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4073443"/>
      </p:ext>
    </p:extLst>
  </p:cSld>
  <p:clrMapOvr>
    <a:masterClrMapping/>
  </p:clrMapOvr>
  <p:transition spd="slow">
    <p:wip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603737"/>
      </p:ext>
    </p:extLst>
  </p:cSld>
  <p:clrMapOvr>
    <a:masterClrMapping/>
  </p:clrMapOvr>
  <p:transition spd="slow">
    <p:wip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456077"/>
      </p:ext>
    </p:extLst>
  </p:cSld>
  <p:clrMapOvr>
    <a:masterClrMapping/>
  </p:clrMapOvr>
  <p:transition spd="slow">
    <p:wip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4027311"/>
      </p:ext>
    </p:extLst>
  </p:cSld>
  <p:clrMapOvr>
    <a:masterClrMapping/>
  </p:clrMapOvr>
  <p:transition spd="slow">
    <p:wip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672330"/>
      </p:ext>
    </p:extLst>
  </p:cSld>
  <p:clrMapOvr>
    <a:masterClrMapping/>
  </p:clrMapOvr>
  <p:transition spd="slow">
    <p:wip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775043"/>
      </p:ext>
    </p:extLst>
  </p:cSld>
  <p:clrMapOvr>
    <a:masterClrMapping/>
  </p:clrMapOvr>
  <p:transition spd="slow">
    <p:wip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3823390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08083" y="4470400"/>
            <a:ext cx="11977990" cy="508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86360" indent="0">
              <a:buFontTx/>
              <a:buNone/>
              <a:defRPr/>
            </a:lvl2pPr>
            <a:lvl3pPr marL="1172720" indent="0">
              <a:buFontTx/>
              <a:buNone/>
              <a:defRPr/>
            </a:lvl3pPr>
            <a:lvl4pPr marL="1759078" indent="0">
              <a:buFontTx/>
              <a:buNone/>
              <a:defRPr/>
            </a:lvl4pPr>
            <a:lvl5pPr marL="2345438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11" y="5791200"/>
            <a:ext cx="13020939" cy="1930400"/>
          </a:xfrm>
        </p:spPr>
        <p:txBody>
          <a:bodyPr anchor="ctr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7259778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878425"/>
      </p:ext>
    </p:extLst>
  </p:cSld>
  <p:clrMapOvr>
    <a:masterClrMapping/>
  </p:clrMapOvr>
  <p:transition spd="slow">
    <p:wip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545001"/>
      </p:ext>
    </p:extLst>
  </p:cSld>
  <p:clrMapOvr>
    <a:masterClrMapping/>
  </p:clrMapOvr>
  <p:transition spd="slow">
    <p:wip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934665"/>
      </p:ext>
    </p:extLst>
  </p:cSld>
  <p:clrMapOvr>
    <a:masterClrMapping/>
  </p:clrMapOvr>
  <p:transition spd="slow">
    <p:wip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412539"/>
      </p:ext>
    </p:extLst>
  </p:cSld>
  <p:clrMapOvr>
    <a:masterClrMapping/>
  </p:clrMapOvr>
  <p:transition spd="slow">
    <p:wip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417253"/>
      </p:ext>
    </p:extLst>
  </p:cSld>
  <p:clrMapOvr>
    <a:masterClrMapping/>
  </p:clrMapOvr>
  <p:transition spd="slow">
    <p:wip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495348"/>
      </p:ext>
    </p:extLst>
  </p:cSld>
  <p:clrMapOvr>
    <a:masterClrMapping/>
  </p:clrMapOvr>
  <p:transition spd="slow">
    <p:wip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31789"/>
      </p:ext>
    </p:extLst>
  </p:cSld>
  <p:clrMapOvr>
    <a:masterClrMapping/>
  </p:clrMapOvr>
  <p:transition spd="slow">
    <p:wip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7982933"/>
      </p:ext>
    </p:extLst>
  </p:cSld>
  <p:clrMapOvr>
    <a:masterClrMapping/>
  </p:clrMapOvr>
  <p:transition spd="slow">
    <p:wip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4214701"/>
      </p:ext>
    </p:extLst>
  </p:cSld>
  <p:clrMapOvr>
    <a:masterClrMapping/>
  </p:clrMapOvr>
  <p:transition spd="slow">
    <p:wip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9412156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4411441"/>
            <a:ext cx="12994081" cy="1958400"/>
          </a:xfrm>
        </p:spPr>
        <p:txBody>
          <a:bodyPr anchor="b">
            <a:normAutofit/>
          </a:bodyPr>
          <a:lstStyle>
            <a:lvl1pPr algn="l">
              <a:defRPr sz="4104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6369841"/>
            <a:ext cx="12994082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1977739"/>
      </p:ext>
    </p:extLst>
  </p:cSld>
  <p:clrMapOvr>
    <a:masterClrMapping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183230"/>
      </p:ext>
    </p:extLst>
  </p:cSld>
  <p:clrMapOvr>
    <a:masterClrMapping/>
  </p:clrMapOvr>
  <p:transition spd="slow">
    <p:wip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235212"/>
      </p:ext>
    </p:extLst>
  </p:cSld>
  <p:clrMapOvr>
    <a:masterClrMapping/>
  </p:clrMapOvr>
  <p:transition spd="slow">
    <p:wip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6573183"/>
      </p:ext>
    </p:extLst>
  </p:cSld>
  <p:clrMapOvr>
    <a:masterClrMapping/>
  </p:clrMapOvr>
  <p:transition spd="slow">
    <p:wip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186370"/>
      </p:ext>
    </p:extLst>
  </p:cSld>
  <p:clrMapOvr>
    <a:masterClrMapping/>
  </p:clrMapOvr>
  <p:transition spd="slow">
    <p:wip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9437737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168508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885641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613338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0744025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5342024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30597" y="3657601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238" y="1097783"/>
            <a:ext cx="781844" cy="779701"/>
          </a:xfrm>
          <a:prstGeom prst="rect">
            <a:avLst/>
          </a:prstGeom>
        </p:spPr>
        <p:txBody>
          <a:bodyPr vert="horz" lIns="117277" tIns="58638" rIns="117277" bIns="58638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026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272636" y="812803"/>
            <a:ext cx="12248884" cy="3657599"/>
          </a:xfrm>
        </p:spPr>
        <p:txBody>
          <a:bodyPr anchor="ctr">
            <a:normAutofit/>
          </a:bodyPr>
          <a:lstStyle>
            <a:lvl1pPr algn="l">
              <a:defRPr sz="4104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5" y="5181601"/>
            <a:ext cx="12999225" cy="1185333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078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6934"/>
            <a:ext cx="12999225" cy="1354667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4206235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343996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7815547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0326360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334000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961753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1351944"/>
      </p:ext>
    </p:extLst>
  </p:cSld>
  <p:clrMapOvr>
    <a:masterClrMapping/>
  </p:clrMapOvr>
  <p:transition spd="slow">
    <p:wip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8856041"/>
      </p:ext>
    </p:extLst>
  </p:cSld>
  <p:clrMapOvr>
    <a:masterClrMapping/>
  </p:clrMapOvr>
  <p:transition spd="slow">
    <p:wip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2602015"/>
      </p:ext>
    </p:extLst>
  </p:cSld>
  <p:clrMapOvr>
    <a:masterClrMapping/>
  </p:clrMapOvr>
  <p:transition spd="slow">
    <p:wip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9986569"/>
      </p:ext>
    </p:extLst>
  </p:cSld>
  <p:clrMapOvr>
    <a:masterClrMapping/>
  </p:clrMapOvr>
  <p:transition spd="slow">
    <p:wip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4294940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7" y="812803"/>
            <a:ext cx="12994082" cy="36575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79576" y="4673600"/>
            <a:ext cx="12994084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591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5" y="5791200"/>
            <a:ext cx="12994084" cy="1930400"/>
          </a:xfrm>
        </p:spPr>
        <p:txBody>
          <a:bodyPr anchor="t">
            <a:normAutofit/>
          </a:bodyPr>
          <a:lstStyle>
            <a:lvl1pPr marL="0" indent="0" algn="l">
              <a:buNone/>
              <a:defRPr sz="2309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97864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1241"/>
      </p:ext>
    </p:extLst>
  </p:cSld>
  <p:clrMapOvr>
    <a:masterClrMapping/>
  </p:clrMapOvr>
  <p:transition spd="slow">
    <p:wip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452110"/>
      </p:ext>
    </p:extLst>
  </p:cSld>
  <p:clrMapOvr>
    <a:masterClrMapping/>
  </p:clrMapOvr>
  <p:transition spd="slow">
    <p:wip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0446313"/>
      </p:ext>
    </p:extLst>
  </p:cSld>
  <p:clrMapOvr>
    <a:masterClrMapping/>
  </p:clrMapOvr>
  <p:transition spd="slow">
    <p:wip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247405"/>
      </p:ext>
    </p:extLst>
  </p:cSld>
  <p:clrMapOvr>
    <a:masterClrMapping/>
  </p:clrMapOvr>
  <p:transition spd="slow">
    <p:wip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068945"/>
      </p:ext>
    </p:extLst>
  </p:cSld>
  <p:clrMapOvr>
    <a:masterClrMapping/>
  </p:clrMapOvr>
  <p:transition spd="slow">
    <p:wipe/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056241"/>
      </p:ext>
    </p:extLst>
  </p:cSld>
  <p:clrMapOvr>
    <a:masterClrMapping/>
  </p:clrMapOvr>
  <p:transition spd="slow">
    <p:wipe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764785"/>
      </p:ext>
    </p:extLst>
  </p:cSld>
  <p:clrMapOvr>
    <a:masterClrMapping/>
  </p:clrMapOvr>
  <p:transition spd="slow">
    <p:wip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456619"/>
      </p:ext>
    </p:extLst>
  </p:cSld>
  <p:clrMapOvr>
    <a:masterClrMapping/>
  </p:clrMapOvr>
  <p:transition spd="slow">
    <p:wip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2721983"/>
      </p:ext>
    </p:extLst>
  </p:cSld>
  <p:clrMapOvr>
    <a:masterClrMapping/>
  </p:clrMapOvr>
  <p:transition spd="slow">
    <p:wip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2438123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597201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778948"/>
      </p:ext>
    </p:extLst>
  </p:cSld>
  <p:clrMapOvr>
    <a:masterClrMapping/>
  </p:clrMapOvr>
  <p:transition spd="slow">
    <p:wip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03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00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6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41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16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56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965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57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494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05202" y="812801"/>
            <a:ext cx="2768455" cy="690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79575" y="812800"/>
            <a:ext cx="10045096" cy="69088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132668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60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9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5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57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25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645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8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62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956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49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15439"/>
      </p:ext>
    </p:extLst>
  </p:cSld>
  <p:clrMapOvr>
    <a:masterClrMapping/>
  </p:clrMapOvr>
  <p:transition spd="slow">
    <p:wip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3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63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5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245943"/>
      </p:ext>
    </p:extLst>
  </p:cSld>
  <p:clrMapOvr>
    <a:masterClrMapping/>
  </p:clrMapOvr>
  <p:transition spd="slow">
    <p:wip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1696727"/>
      </p:ext>
    </p:extLst>
  </p:cSld>
  <p:clrMapOvr>
    <a:masterClrMapping/>
  </p:clrMapOvr>
  <p:transition spd="slow">
    <p:wip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12915"/>
      </p:ext>
    </p:extLst>
  </p:cSld>
  <p:clrMapOvr>
    <a:masterClrMapping/>
  </p:clrMapOvr>
  <p:transition spd="slow">
    <p:wip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2092096"/>
      </p:ext>
    </p:extLst>
  </p:cSld>
  <p:clrMapOvr>
    <a:masterClrMapping/>
  </p:clrMapOvr>
  <p:transition spd="slow">
    <p:wip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7022313"/>
      </p:ext>
    </p:extLst>
  </p:cSld>
  <p:clrMapOvr>
    <a:masterClrMapping/>
  </p:clrMapOvr>
  <p:transition spd="slow">
    <p:wip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624571"/>
      </p:ext>
    </p:extLst>
  </p:cSld>
  <p:clrMapOvr>
    <a:masterClrMapping/>
  </p:clrMapOvr>
  <p:transition spd="slow">
    <p:wip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8403458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9847957"/>
      </p:ext>
    </p:extLst>
  </p:cSld>
  <p:clrMapOvr>
    <a:masterClrMapping/>
  </p:clrMapOvr>
  <p:transition spd="slow">
    <p:wip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509928"/>
      </p:ext>
    </p:extLst>
  </p:cSld>
  <p:clrMapOvr>
    <a:masterClrMapping/>
  </p:clrMapOvr>
  <p:transition spd="slow">
    <p:wipe/>
  </p:transition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283195"/>
      </p:ext>
    </p:extLst>
  </p:cSld>
  <p:clrMapOvr>
    <a:masterClrMapping/>
  </p:clrMapOvr>
  <p:transition spd="slow">
    <p:wipe/>
  </p:transition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185795"/>
      </p:ext>
    </p:extLst>
  </p:cSld>
  <p:clrMapOvr>
    <a:masterClrMapping/>
  </p:clrMapOvr>
  <p:transition spd="slow">
    <p:wipe/>
  </p:transition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4570906"/>
      </p:ext>
    </p:extLst>
  </p:cSld>
  <p:clrMapOvr>
    <a:masterClrMapping/>
  </p:clrMapOvr>
  <p:transition spd="slow">
    <p:wipe/>
  </p:transition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048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93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835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610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200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510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468765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044866"/>
      </p:ext>
    </p:extLst>
  </p:cSld>
  <p:clrMapOvr>
    <a:masterClrMapping/>
  </p:clrMapOvr>
  <p:transition spd="slow">
    <p:wip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68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13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619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16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499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98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1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08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155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8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04163"/>
      </p:ext>
    </p:extLst>
  </p:cSld>
  <p:clrMapOvr>
    <a:masterClrMapping/>
  </p:clrMapOvr>
  <p:transition spd="slow">
    <p:wip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9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273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229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09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9513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733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7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4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17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8611326"/>
      </p:ext>
    </p:extLst>
  </p:cSld>
  <p:clrMapOvr>
    <a:masterClrMapping/>
  </p:clrMapOvr>
  <p:transition spd="slow">
    <p:wip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297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25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6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3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841767"/>
      </p:ext>
    </p:extLst>
  </p:cSld>
  <p:clrMapOvr>
    <a:masterClrMapping/>
  </p:clrMapOvr>
  <p:transition spd="slow">
    <p:wip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993780"/>
      </p:ext>
    </p:extLst>
  </p:cSld>
  <p:clrMapOvr>
    <a:masterClrMapping/>
  </p:clrMapOvr>
  <p:transition spd="slow">
    <p:wip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6252805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3716031"/>
      </p:ext>
    </p:extLst>
  </p:cSld>
  <p:clrMapOvr>
    <a:masterClrMapping/>
  </p:clrMapOvr>
  <p:transition spd="slow">
    <p:wip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432943"/>
      </p:ext>
    </p:extLst>
  </p:cSld>
  <p:clrMapOvr>
    <a:masterClrMapping/>
  </p:clrMapOvr>
  <p:transition spd="slow">
    <p:wip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231558"/>
      </p:ext>
    </p:extLst>
  </p:cSld>
  <p:clrMapOvr>
    <a:masterClrMapping/>
  </p:clrMapOvr>
  <p:transition spd="slow">
    <p:wip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163645"/>
      </p:ext>
    </p:extLst>
  </p:cSld>
  <p:clrMapOvr>
    <a:masterClrMapping/>
  </p:clrMapOvr>
  <p:transition spd="slow">
    <p:wip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779595"/>
      </p:ext>
    </p:extLst>
  </p:cSld>
  <p:clrMapOvr>
    <a:masterClrMapping/>
  </p:clrMapOvr>
  <p:transition spd="slow">
    <p:wip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09032"/>
      </p:ext>
    </p:extLst>
  </p:cSld>
  <p:clrMapOvr>
    <a:masterClrMapping/>
  </p:clrMapOvr>
  <p:transition spd="slow">
    <p:wipe/>
  </p:transition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4276124"/>
      </p:ext>
    </p:extLst>
  </p:cSld>
  <p:clrMapOvr>
    <a:masterClrMapping/>
  </p:clrMapOvr>
  <p:transition spd="slow">
    <p:wipe/>
  </p:transition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426395"/>
      </p:ext>
    </p:extLst>
  </p:cSld>
  <p:clrMapOvr>
    <a:masterClrMapping/>
  </p:clrMapOvr>
  <p:transition spd="slow">
    <p:wipe/>
  </p:transition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343936"/>
      </p:ext>
    </p:extLst>
  </p:cSld>
  <p:clrMapOvr>
    <a:masterClrMapping/>
  </p:clrMapOvr>
  <p:transition spd="slow">
    <p:wipe/>
  </p:transition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51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444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76368"/>
      </p:ext>
    </p:extLst>
  </p:cSld>
  <p:clrMapOvr>
    <a:masterClrMapping/>
  </p:clrMapOvr>
  <p:transition spd="slow">
    <p:wip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766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019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02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34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26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313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48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51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62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66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582122"/>
      </p:ext>
    </p:extLst>
  </p:cSld>
  <p:clrMapOvr>
    <a:masterClrMapping/>
  </p:clrMapOvr>
  <p:transition spd="slow">
    <p:wip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8817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42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298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21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75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68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546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4128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70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1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831029"/>
      </p:ext>
    </p:extLst>
  </p:cSld>
  <p:clrMapOvr>
    <a:masterClrMapping/>
  </p:clrMapOvr>
  <p:transition spd="slow">
    <p:wipe/>
  </p:transition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13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1435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99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48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164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92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41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250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51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03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2783653"/>
      </p:ext>
    </p:extLst>
  </p:cSld>
  <p:clrMapOvr>
    <a:masterClrMapping/>
  </p:clrMapOvr>
  <p:transition spd="slow">
    <p:wipe/>
  </p:transition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68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0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36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36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1683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54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740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40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1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9548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3853219"/>
      </p:ext>
    </p:extLst>
  </p:cSld>
  <p:clrMapOvr>
    <a:masterClrMapping/>
  </p:clrMapOvr>
  <p:transition spd="slow">
    <p:wipe/>
  </p:transition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32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991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25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769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31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245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873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647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231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730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 algn="ctr">
              <a:buNone/>
              <a:defRPr sz="2309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309"/>
            </a:lvl4pPr>
            <a:lvl5pPr marL="2345438" indent="0" algn="ctr">
              <a:buNone/>
              <a:defRPr sz="2309"/>
            </a:lvl5pPr>
            <a:lvl6pPr marL="2931798" indent="0" algn="ctr">
              <a:buNone/>
              <a:defRPr sz="2309"/>
            </a:lvl6pPr>
            <a:lvl7pPr marL="3518158" indent="0" algn="ctr">
              <a:buNone/>
              <a:defRPr sz="2309"/>
            </a:lvl7pPr>
            <a:lvl8pPr marL="4104517" indent="0" algn="ctr">
              <a:buNone/>
              <a:defRPr sz="2309"/>
            </a:lvl8pPr>
            <a:lvl9pPr marL="4690877" indent="0" algn="ctr">
              <a:buNone/>
              <a:defRPr sz="23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264642"/>
      </p:ext>
    </p:extLst>
  </p:cSld>
  <p:clrMapOvr>
    <a:masterClrMapping/>
  </p:clrMapOvr>
  <p:transition spd="slow">
    <p:wipe/>
  </p:transition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55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34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7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581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880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814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66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709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15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39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4411441"/>
            <a:ext cx="12994082" cy="1958400"/>
          </a:xfrm>
        </p:spPr>
        <p:txBody>
          <a:bodyPr anchor="b"/>
          <a:lstStyle>
            <a:lvl1pPr algn="l">
              <a:defRPr sz="513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4" y="6369841"/>
            <a:ext cx="12994084" cy="1147200"/>
          </a:xfrm>
        </p:spPr>
        <p:txBody>
          <a:bodyPr anchor="t">
            <a:normAutofit/>
          </a:bodyPr>
          <a:lstStyle>
            <a:lvl1pPr marL="0" indent="0" algn="l">
              <a:buNone/>
              <a:defRPr sz="2565" cap="all">
                <a:solidFill>
                  <a:schemeClr val="tx1"/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3733220"/>
      </p:ext>
    </p:extLst>
  </p:cSld>
  <p:clrMapOvr>
    <a:masterClrMapping/>
  </p:clrMapOvr>
  <p:transition spd="slow">
    <p:wip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890759"/>
      </p:ext>
    </p:extLst>
  </p:cSld>
  <p:clrMapOvr>
    <a:masterClrMapping/>
  </p:clrMapOvr>
  <p:transition spd="slow">
    <p:wipe/>
  </p:transition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945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00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75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472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777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1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050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052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7117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22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"/>
            <a:ext cx="15636875" cy="6096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2"/>
            <a:ext cx="15636875" cy="6096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6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b="0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3543" y="6613516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17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218092"/>
      </p:ext>
    </p:extLst>
  </p:cSld>
  <p:clrMapOvr>
    <a:masterClrMapping/>
  </p:clrMapOvr>
  <p:transition spd="slow">
    <p:wipe/>
  </p:transition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408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746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97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38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840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698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8726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135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21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983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13497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1615" y="3048000"/>
            <a:ext cx="6098381" cy="5364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50018"/>
      </p:ext>
    </p:extLst>
  </p:cSld>
  <p:clrMapOvr>
    <a:masterClrMapping/>
  </p:clrMapOvr>
  <p:transition spd="slow">
    <p:wipe/>
  </p:transition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72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110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979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122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5556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5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254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96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605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728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8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950" b="0" cap="none" baseline="0">
                <a:solidFill>
                  <a:schemeClr val="accent1"/>
                </a:solidFill>
                <a:latin typeface="+mn-lt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13498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3626" y="2906181"/>
            <a:ext cx="6098381" cy="109728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95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marL="0" lvl="0" indent="0" algn="l" defTabSz="1172720" rtl="0" eaLnBrk="1" latinLnBrk="0" hangingPunct="1">
              <a:lnSpc>
                <a:spcPct val="90000"/>
              </a:lnSpc>
              <a:spcBef>
                <a:spcPts val="2309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3626" y="3957052"/>
            <a:ext cx="6098381" cy="44554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6957085"/>
      </p:ext>
    </p:extLst>
  </p:cSld>
  <p:clrMapOvr>
    <a:masterClrMapping/>
  </p:clrMapOvr>
  <p:transition spd="slow">
    <p:wipe/>
  </p:transition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509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77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107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984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57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309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81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79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24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46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514219"/>
      </p:ext>
    </p:extLst>
  </p:cSld>
  <p:clrMapOvr>
    <a:masterClrMapping/>
  </p:clrMapOvr>
  <p:transition spd="slow">
    <p:wipe/>
  </p:transition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19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180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150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772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426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143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146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0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9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797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239376"/>
      </p:ext>
    </p:extLst>
  </p:cSld>
  <p:clrMapOvr>
    <a:masterClrMapping/>
  </p:clrMapOvr>
  <p:transition spd="slow">
    <p:wipe/>
  </p:transition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71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67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75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4853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929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88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1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327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723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97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05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313498" y="628679"/>
            <a:ext cx="5629275" cy="231648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513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9785" y="1097280"/>
            <a:ext cx="7282875" cy="6912864"/>
          </a:xfrm>
        </p:spPr>
        <p:txBody>
          <a:bodyPr/>
          <a:lstStyle>
            <a:lvl1pPr>
              <a:defRPr sz="3078"/>
            </a:lvl1pPr>
            <a:lvl2pPr>
              <a:defRPr sz="2565"/>
            </a:lvl2pPr>
            <a:lvl3pPr>
              <a:defRPr sz="2052"/>
            </a:lvl3pPr>
            <a:lvl4pPr>
              <a:defRPr sz="2052"/>
            </a:lvl4pPr>
            <a:lvl5pPr>
              <a:defRPr sz="2052"/>
            </a:lvl5pPr>
            <a:lvl6pPr>
              <a:defRPr sz="2052"/>
            </a:lvl6pPr>
            <a:lvl7pPr>
              <a:defRPr sz="2052"/>
            </a:lvl7pPr>
            <a:lvl8pPr>
              <a:defRPr sz="2052"/>
            </a:lvl8pPr>
            <a:lvl9pPr>
              <a:defRPr sz="205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3498" y="3010008"/>
            <a:ext cx="5629275" cy="5016392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770"/>
              </a:spcBef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10660"/>
      </p:ext>
    </p:extLst>
  </p:cSld>
  <p:clrMapOvr>
    <a:masterClrMapping/>
  </p:clrMapOvr>
  <p:transition spd="slow">
    <p:wipe/>
  </p:transition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97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91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5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62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39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1661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6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470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6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6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383" y="6613517"/>
            <a:ext cx="9968508" cy="1950720"/>
          </a:xfrm>
        </p:spPr>
        <p:txBody>
          <a:bodyPr anchor="ctr">
            <a:normAutofit/>
          </a:bodyPr>
          <a:lstStyle>
            <a:lvl1pPr algn="r">
              <a:defRPr sz="6413" spc="257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5632966" cy="6096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3543" y="6613517"/>
            <a:ext cx="4104680" cy="195072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309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756563" y="7018808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327272"/>
      </p:ext>
    </p:extLst>
  </p:cSld>
  <p:clrMapOvr>
    <a:masterClrMapping/>
  </p:clrMapOvr>
  <p:transition spd="slow">
    <p:wipe/>
  </p:transition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2015047"/>
      </p:ext>
    </p:extLst>
  </p:cSld>
  <p:clrMapOvr>
    <a:masterClrMapping/>
  </p:clrMapOvr>
  <p:transition spd="slow">
    <p:wipe/>
  </p:transition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307581"/>
      </p:ext>
    </p:extLst>
  </p:cSld>
  <p:clrMapOvr>
    <a:masterClrMapping/>
  </p:clrMapOvr>
  <p:transition spd="slow">
    <p:wipe/>
  </p:transition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75279"/>
      </p:ext>
    </p:extLst>
  </p:cSld>
  <p:clrMapOvr>
    <a:masterClrMapping/>
  </p:clrMapOvr>
  <p:transition spd="slow">
    <p:wipe/>
  </p:transition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15957"/>
      </p:ext>
    </p:extLst>
  </p:cSld>
  <p:clrMapOvr>
    <a:masterClrMapping/>
  </p:clrMapOvr>
  <p:transition spd="slow">
    <p:wipe/>
  </p:transition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9505961"/>
      </p:ext>
    </p:extLst>
  </p:cSld>
  <p:clrMapOvr>
    <a:masterClrMapping/>
  </p:clrMapOvr>
  <p:transition spd="slow">
    <p:wipe/>
  </p:transition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472839"/>
      </p:ext>
    </p:extLst>
  </p:cSld>
  <p:clrMapOvr>
    <a:masterClrMapping/>
  </p:clrMapOvr>
  <p:transition spd="slow">
    <p:wipe/>
  </p:transition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8189493"/>
      </p:ext>
    </p:extLst>
  </p:cSld>
  <p:clrMapOvr>
    <a:masterClrMapping/>
  </p:clrMapOvr>
  <p:transition spd="slow">
    <p:wipe/>
  </p:transition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8946215"/>
      </p:ext>
    </p:extLst>
  </p:cSld>
  <p:clrMapOvr>
    <a:masterClrMapping/>
  </p:clrMapOvr>
  <p:transition spd="slow">
    <p:wipe/>
  </p:transition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19894"/>
      </p:ext>
    </p:extLst>
  </p:cSld>
  <p:clrMapOvr>
    <a:masterClrMapping/>
  </p:clrMapOvr>
  <p:transition spd="slow">
    <p:wipe/>
  </p:transition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713994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779197"/>
      </p:ext>
    </p:extLst>
  </p:cSld>
  <p:clrMapOvr>
    <a:masterClrMapping/>
  </p:clrMapOvr>
  <p:transition spd="slow">
    <p:wipe/>
  </p:transition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0524015"/>
      </p:ext>
    </p:extLst>
  </p:cSld>
  <p:clrMapOvr>
    <a:masterClrMapping/>
  </p:clrMapOvr>
  <p:transition spd="slow">
    <p:wipe/>
  </p:transition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87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57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48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9080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748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079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78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9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07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40" y="1016000"/>
            <a:ext cx="3371701" cy="72136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497" y="1016000"/>
            <a:ext cx="9724182" cy="7213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2900422" y="102234"/>
            <a:ext cx="0" cy="117276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96139"/>
      </p:ext>
    </p:extLst>
  </p:cSld>
  <p:clrMapOvr>
    <a:masterClrMapping/>
  </p:clrMapOvr>
  <p:transition spd="slow">
    <p:wipe/>
  </p:transition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70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618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142051"/>
      </p:ext>
    </p:extLst>
  </p:cSld>
  <p:clrMapOvr>
    <a:masterClrMapping/>
  </p:clrMapOvr>
  <p:transition spd="slow">
    <p:wipe/>
  </p:transition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464435"/>
      </p:ext>
    </p:extLst>
  </p:cSld>
  <p:clrMapOvr>
    <a:masterClrMapping/>
  </p:clrMapOvr>
  <p:transition spd="slow">
    <p:wipe/>
  </p:transition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71209"/>
      </p:ext>
    </p:extLst>
  </p:cSld>
  <p:clrMapOvr>
    <a:masterClrMapping/>
  </p:clrMapOvr>
  <p:transition spd="slow">
    <p:wipe/>
  </p:transition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18448"/>
      </p:ext>
    </p:extLst>
  </p:cSld>
  <p:clrMapOvr>
    <a:masterClrMapping/>
  </p:clrMapOvr>
  <p:transition spd="slow">
    <p:wipe/>
  </p:transition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3105153"/>
      </p:ext>
    </p:extLst>
  </p:cSld>
  <p:clrMapOvr>
    <a:masterClrMapping/>
  </p:clrMapOvr>
  <p:transition spd="slow">
    <p:wipe/>
  </p:transition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165838"/>
      </p:ext>
    </p:extLst>
  </p:cSld>
  <p:clrMapOvr>
    <a:masterClrMapping/>
  </p:clrMapOvr>
  <p:transition spd="slow">
    <p:wipe/>
  </p:transition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578245"/>
      </p:ext>
    </p:extLst>
  </p:cSld>
  <p:clrMapOvr>
    <a:masterClrMapping/>
  </p:clrMapOvr>
  <p:transition spd="slow">
    <p:wipe/>
  </p:transition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275351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79577" y="2856089"/>
            <a:ext cx="6406776" cy="486551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66884" y="2856091"/>
            <a:ext cx="6406774" cy="48655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8543326"/>
      </p:ext>
    </p:extLst>
  </p:cSld>
  <p:clrMapOvr>
    <a:masterClrMapping/>
  </p:clrMapOvr>
  <p:transition spd="slow">
    <p:wip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507604"/>
      </p:ext>
    </p:extLst>
  </p:cSld>
  <p:clrMapOvr>
    <a:masterClrMapping/>
  </p:clrMapOvr>
  <p:transition spd="slow">
    <p:wipe/>
  </p:transition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681936"/>
      </p:ext>
    </p:extLst>
  </p:cSld>
  <p:clrMapOvr>
    <a:masterClrMapping/>
  </p:clrMapOvr>
  <p:transition spd="slow">
    <p:wipe/>
  </p:transition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92297"/>
      </p:ext>
    </p:extLst>
  </p:cSld>
  <p:clrMapOvr>
    <a:masterClrMapping/>
  </p:clrMapOvr>
  <p:transition spd="slow">
    <p:wipe/>
  </p:transition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422001"/>
      </p:ext>
    </p:extLst>
  </p:cSld>
  <p:clrMapOvr>
    <a:masterClrMapping/>
  </p:clrMapOvr>
  <p:transition spd="slow">
    <p:wipe/>
  </p:transition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447894"/>
      </p:ext>
    </p:extLst>
  </p:cSld>
  <p:clrMapOvr>
    <a:masterClrMapping/>
  </p:clrMapOvr>
  <p:transition spd="slow">
    <p:wipe/>
  </p:transition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731443"/>
      </p:ext>
    </p:extLst>
  </p:cSld>
  <p:clrMapOvr>
    <a:masterClrMapping/>
  </p:clrMapOvr>
  <p:transition spd="slow">
    <p:wipe/>
  </p:transition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6168466"/>
      </p:ext>
    </p:extLst>
  </p:cSld>
  <p:clrMapOvr>
    <a:masterClrMapping/>
  </p:clrMapOvr>
  <p:transition spd="slow">
    <p:wipe/>
  </p:transition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584883"/>
      </p:ext>
    </p:extLst>
  </p:cSld>
  <p:clrMapOvr>
    <a:masterClrMapping/>
  </p:clrMapOvr>
  <p:transition spd="slow">
    <p:wipe/>
  </p:transition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3990261"/>
      </p:ext>
    </p:extLst>
  </p:cSld>
  <p:clrMapOvr>
    <a:masterClrMapping/>
  </p:clrMapOvr>
  <p:transition spd="slow">
    <p:wipe/>
  </p:transition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1362068"/>
      </p:ext>
    </p:extLst>
  </p:cSld>
  <p:clrMapOvr>
    <a:masterClrMapping/>
  </p:clrMapOvr>
  <p:transition spd="slow">
    <p:wipe/>
  </p:transition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151433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9641563"/>
      </p:ext>
    </p:extLst>
  </p:cSld>
  <p:clrMapOvr>
    <a:masterClrMapping/>
  </p:clrMapOvr>
  <p:transition spd="slow">
    <p:wipe/>
  </p:transition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18085"/>
      </p:ext>
    </p:extLst>
  </p:cSld>
  <p:clrMapOvr>
    <a:masterClrMapping/>
  </p:clrMapOvr>
  <p:transition spd="slow">
    <p:wipe/>
  </p:transition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769508"/>
      </p:ext>
    </p:extLst>
  </p:cSld>
  <p:clrMapOvr>
    <a:masterClrMapping/>
  </p:clrMapOvr>
  <p:transition spd="slow">
    <p:wipe/>
  </p:transition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5915551"/>
      </p:ext>
    </p:extLst>
  </p:cSld>
  <p:clrMapOvr>
    <a:masterClrMapping/>
  </p:clrMapOvr>
  <p:transition spd="slow">
    <p:wipe/>
  </p:transition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0754162"/>
      </p:ext>
    </p:extLst>
  </p:cSld>
  <p:clrMapOvr>
    <a:masterClrMapping/>
  </p:clrMapOvr>
  <p:transition spd="slow">
    <p:wipe/>
  </p:transition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2926202"/>
      </p:ext>
    </p:extLst>
  </p:cSld>
  <p:clrMapOvr>
    <a:masterClrMapping/>
  </p:clrMapOvr>
  <p:transition spd="slow">
    <p:wipe/>
  </p:transition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9216037"/>
      </p:ext>
    </p:extLst>
  </p:cSld>
  <p:clrMapOvr>
    <a:masterClrMapping/>
  </p:clrMapOvr>
  <p:transition spd="slow">
    <p:wipe/>
  </p:transition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3459255"/>
      </p:ext>
    </p:extLst>
  </p:cSld>
  <p:clrMapOvr>
    <a:masterClrMapping/>
  </p:clrMapOvr>
  <p:transition spd="slow">
    <p:wipe/>
  </p:transition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804274"/>
      </p:ext>
    </p:extLst>
  </p:cSld>
  <p:clrMapOvr>
    <a:masterClrMapping/>
  </p:clrMapOvr>
  <p:transition spd="slow">
    <p:wipe/>
  </p:transition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7706255"/>
      </p:ext>
    </p:extLst>
  </p:cSld>
  <p:clrMapOvr>
    <a:masterClrMapping/>
  </p:clrMapOvr>
  <p:transition spd="slow">
    <p:wipe/>
  </p:transition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938811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386406"/>
      </p:ext>
    </p:extLst>
  </p:cSld>
  <p:clrMapOvr>
    <a:masterClrMapping/>
  </p:clrMapOvr>
  <p:transition spd="slow">
    <p:wipe/>
  </p:transition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680735"/>
      </p:ext>
    </p:extLst>
  </p:cSld>
  <p:clrMapOvr>
    <a:masterClrMapping/>
  </p:clrMapOvr>
  <p:transition spd="slow">
    <p:wipe/>
  </p:transition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5077181"/>
      </p:ext>
    </p:extLst>
  </p:cSld>
  <p:clrMapOvr>
    <a:masterClrMapping/>
  </p:clrMapOvr>
  <p:transition spd="slow">
    <p:wipe/>
  </p:transition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694943"/>
      </p:ext>
    </p:extLst>
  </p:cSld>
  <p:clrMapOvr>
    <a:masterClrMapping/>
  </p:clrMapOvr>
  <p:transition spd="slow">
    <p:wipe/>
  </p:transition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3420261"/>
      </p:ext>
    </p:extLst>
  </p:cSld>
  <p:clrMapOvr>
    <a:masterClrMapping/>
  </p:clrMapOvr>
  <p:transition spd="slow">
    <p:wipe/>
  </p:transition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2810661"/>
      </p:ext>
    </p:extLst>
  </p:cSld>
  <p:clrMapOvr>
    <a:masterClrMapping/>
  </p:clrMapOvr>
  <p:transition spd="slow">
    <p:wipe/>
  </p:transition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257962"/>
      </p:ext>
    </p:extLst>
  </p:cSld>
  <p:clrMapOvr>
    <a:masterClrMapping/>
  </p:clrMapOvr>
  <p:transition spd="slow">
    <p:wipe/>
  </p:transition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00291"/>
      </p:ext>
    </p:extLst>
  </p:cSld>
  <p:clrMapOvr>
    <a:masterClrMapping/>
  </p:clrMapOvr>
  <p:transition spd="slow">
    <p:wipe/>
  </p:transition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044557"/>
      </p:ext>
    </p:extLst>
  </p:cSld>
  <p:clrMapOvr>
    <a:masterClrMapping/>
  </p:clrMapOvr>
  <p:transition spd="slow">
    <p:wipe/>
  </p:transition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601303"/>
      </p:ext>
    </p:extLst>
  </p:cSld>
  <p:clrMapOvr>
    <a:masterClrMapping/>
  </p:clrMapOvr>
  <p:transition spd="slow">
    <p:wipe/>
  </p:transition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1858369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214019"/>
      </p:ext>
    </p:extLst>
  </p:cSld>
  <p:clrMapOvr>
    <a:masterClrMapping/>
  </p:clrMapOvr>
  <p:transition spd="slow">
    <p:wipe/>
  </p:transition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8112511"/>
      </p:ext>
    </p:extLst>
  </p:cSld>
  <p:clrMapOvr>
    <a:masterClrMapping/>
  </p:clrMapOvr>
  <p:transition spd="slow">
    <p:wipe/>
  </p:transition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810121"/>
      </p:ext>
    </p:extLst>
  </p:cSld>
  <p:clrMapOvr>
    <a:masterClrMapping/>
  </p:clrMapOvr>
  <p:transition spd="slow">
    <p:wipe/>
  </p:transition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74454"/>
      </p:ext>
    </p:extLst>
  </p:cSld>
  <p:clrMapOvr>
    <a:masterClrMapping/>
  </p:clrMapOvr>
  <p:transition spd="slow">
    <p:wipe/>
  </p:transition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1462290"/>
      </p:ext>
    </p:extLst>
  </p:cSld>
  <p:clrMapOvr>
    <a:masterClrMapping/>
  </p:clrMapOvr>
  <p:transition spd="slow">
    <p:wipe/>
  </p:transition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464290"/>
      </p:ext>
    </p:extLst>
  </p:cSld>
  <p:clrMapOvr>
    <a:masterClrMapping/>
  </p:clrMapOvr>
  <p:transition spd="slow">
    <p:wipe/>
  </p:transition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2257897"/>
      </p:ext>
    </p:extLst>
  </p:cSld>
  <p:clrMapOvr>
    <a:masterClrMapping/>
  </p:clrMapOvr>
  <p:transition spd="slow">
    <p:wipe/>
  </p:transition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3853782"/>
      </p:ext>
    </p:extLst>
  </p:cSld>
  <p:clrMapOvr>
    <a:masterClrMapping/>
  </p:clrMapOvr>
  <p:transition spd="slow">
    <p:wipe/>
  </p:transition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0700444"/>
      </p:ext>
    </p:extLst>
  </p:cSld>
  <p:clrMapOvr>
    <a:masterClrMapping/>
  </p:clrMapOvr>
  <p:transition spd="slow">
    <p:wipe/>
  </p:transition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691216"/>
      </p:ext>
    </p:extLst>
  </p:cSld>
  <p:clrMapOvr>
    <a:masterClrMapping/>
  </p:clrMapOvr>
  <p:transition spd="slow">
    <p:wipe/>
  </p:transition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620901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4809841"/>
      </p:ext>
    </p:extLst>
  </p:cSld>
  <p:clrMapOvr>
    <a:masterClrMapping/>
  </p:clrMapOvr>
  <p:transition spd="slow">
    <p:wipe/>
  </p:transition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7087"/>
      </p:ext>
    </p:extLst>
  </p:cSld>
  <p:clrMapOvr>
    <a:masterClrMapping/>
  </p:clrMapOvr>
  <p:transition spd="slow">
    <p:wipe/>
  </p:transition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137985"/>
      </p:ext>
    </p:extLst>
  </p:cSld>
  <p:clrMapOvr>
    <a:masterClrMapping/>
  </p:clrMapOvr>
  <p:transition spd="slow">
    <p:wipe/>
  </p:transition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93419"/>
      </p:ext>
    </p:extLst>
  </p:cSld>
  <p:clrMapOvr>
    <a:masterClrMapping/>
  </p:clrMapOvr>
  <p:transition spd="slow">
    <p:wipe/>
  </p:transition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300187"/>
      </p:ext>
    </p:extLst>
  </p:cSld>
  <p:clrMapOvr>
    <a:masterClrMapping/>
  </p:clrMapOvr>
  <p:transition spd="slow">
    <p:wipe/>
  </p:transition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158692"/>
      </p:ext>
    </p:extLst>
  </p:cSld>
  <p:clrMapOvr>
    <a:masterClrMapping/>
  </p:clrMapOvr>
  <p:transition spd="slow">
    <p:wipe/>
  </p:transition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08191"/>
      </p:ext>
    </p:extLst>
  </p:cSld>
  <p:clrMapOvr>
    <a:masterClrMapping/>
  </p:clrMapOvr>
  <p:transition spd="slow">
    <p:wipe/>
  </p:transition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563020"/>
      </p:ext>
    </p:extLst>
  </p:cSld>
  <p:clrMapOvr>
    <a:masterClrMapping/>
  </p:clrMapOvr>
  <p:transition spd="slow">
    <p:wipe/>
  </p:transition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1082080"/>
      </p:ext>
    </p:extLst>
  </p:cSld>
  <p:clrMapOvr>
    <a:masterClrMapping/>
  </p:clrMapOvr>
  <p:transition spd="slow">
    <p:wipe/>
  </p:transition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9344398"/>
      </p:ext>
    </p:extLst>
  </p:cSld>
  <p:clrMapOvr>
    <a:masterClrMapping/>
  </p:clrMapOvr>
  <p:transition spd="slow">
    <p:wipe/>
  </p:transition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110889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825373"/>
      </p:ext>
    </p:extLst>
  </p:cSld>
  <p:clrMapOvr>
    <a:masterClrMapping/>
  </p:clrMapOvr>
  <p:transition spd="slow">
    <p:wipe/>
  </p:transition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6866399"/>
      </p:ext>
    </p:extLst>
  </p:cSld>
  <p:clrMapOvr>
    <a:masterClrMapping/>
  </p:clrMapOvr>
  <p:transition spd="slow">
    <p:wipe/>
  </p:transition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382796"/>
      </p:ext>
    </p:extLst>
  </p:cSld>
  <p:clrMapOvr>
    <a:masterClrMapping/>
  </p:clrMapOvr>
  <p:transition spd="slow">
    <p:wipe/>
  </p:transition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612798"/>
      </p:ext>
    </p:extLst>
  </p:cSld>
  <p:clrMapOvr>
    <a:masterClrMapping/>
  </p:clrMapOvr>
  <p:transition spd="slow">
    <p:wipe/>
  </p:transition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8315956"/>
      </p:ext>
    </p:extLst>
  </p:cSld>
  <p:clrMapOvr>
    <a:masterClrMapping/>
  </p:clrMapOvr>
  <p:transition spd="slow">
    <p:wipe/>
  </p:transition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985586"/>
      </p:ext>
    </p:extLst>
  </p:cSld>
  <p:clrMapOvr>
    <a:masterClrMapping/>
  </p:clrMapOvr>
  <p:transition spd="slow">
    <p:wipe/>
  </p:transition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20675"/>
      </p:ext>
    </p:extLst>
  </p:cSld>
  <p:clrMapOvr>
    <a:masterClrMapping/>
  </p:clrMapOvr>
  <p:transition spd="slow">
    <p:wipe/>
  </p:transition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017188"/>
      </p:ext>
    </p:extLst>
  </p:cSld>
  <p:clrMapOvr>
    <a:masterClrMapping/>
  </p:clrMapOvr>
  <p:transition spd="slow">
    <p:wipe/>
  </p:transition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339245"/>
      </p:ext>
    </p:extLst>
  </p:cSld>
  <p:clrMapOvr>
    <a:masterClrMapping/>
  </p:clrMapOvr>
  <p:transition spd="slow">
    <p:wipe/>
  </p:transition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7390318"/>
      </p:ext>
    </p:extLst>
  </p:cSld>
  <p:clrMapOvr>
    <a:masterClrMapping/>
  </p:clrMapOvr>
  <p:transition spd="slow">
    <p:wipe/>
  </p:transition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457934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5603766"/>
      </p:ext>
    </p:extLst>
  </p:cSld>
  <p:clrMapOvr>
    <a:masterClrMapping/>
  </p:clrMapOvr>
  <p:transition spd="slow">
    <p:wipe/>
  </p:transition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0248771"/>
      </p:ext>
    </p:extLst>
  </p:cSld>
  <p:clrMapOvr>
    <a:masterClrMapping/>
  </p:clrMapOvr>
  <p:transition spd="slow">
    <p:wipe/>
  </p:transition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830757"/>
      </p:ext>
    </p:extLst>
  </p:cSld>
  <p:clrMapOvr>
    <a:masterClrMapping/>
  </p:clrMapOvr>
  <p:transition spd="slow">
    <p:wipe/>
  </p:transition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879696"/>
      </p:ext>
    </p:extLst>
  </p:cSld>
  <p:clrMapOvr>
    <a:masterClrMapping/>
  </p:clrMapOvr>
  <p:transition spd="slow">
    <p:wipe/>
  </p:transition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3879842"/>
      </p:ext>
    </p:extLst>
  </p:cSld>
  <p:clrMapOvr>
    <a:masterClrMapping/>
  </p:clrMapOvr>
  <p:transition spd="slow">
    <p:wipe/>
  </p:transition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9923169"/>
      </p:ext>
    </p:extLst>
  </p:cSld>
  <p:clrMapOvr>
    <a:masterClrMapping/>
  </p:clrMapOvr>
  <p:transition spd="slow">
    <p:wipe/>
  </p:transition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724018"/>
      </p:ext>
    </p:extLst>
  </p:cSld>
  <p:clrMapOvr>
    <a:masterClrMapping/>
  </p:clrMapOvr>
  <p:transition spd="slow">
    <p:wipe/>
  </p:transition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5475391"/>
      </p:ext>
    </p:extLst>
  </p:cSld>
  <p:clrMapOvr>
    <a:masterClrMapping/>
  </p:clrMapOvr>
  <p:transition spd="slow">
    <p:wipe/>
  </p:transition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184476"/>
      </p:ext>
    </p:extLst>
  </p:cSld>
  <p:clrMapOvr>
    <a:masterClrMapping/>
  </p:clrMapOvr>
  <p:transition spd="slow">
    <p:wipe/>
  </p:transition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57171"/>
      </p:ext>
    </p:extLst>
  </p:cSld>
  <p:clrMapOvr>
    <a:masterClrMapping/>
  </p:clrMapOvr>
  <p:transition spd="slow">
    <p:wipe/>
  </p:transition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8168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6658415"/>
      </p:ext>
    </p:extLst>
  </p:cSld>
  <p:clrMapOvr>
    <a:masterClrMapping/>
  </p:clrMapOvr>
  <p:transition spd="slow">
    <p:wipe/>
  </p:transition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37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118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81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894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511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97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701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02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89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34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945000"/>
      </p:ext>
    </p:extLst>
  </p:cSld>
  <p:clrMapOvr>
    <a:masterClrMapping/>
  </p:clrMapOvr>
  <p:transition spd="slow">
    <p:wipe/>
  </p:transition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134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29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863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08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865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957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133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904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511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49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9388222"/>
      </p:ext>
    </p:extLst>
  </p:cSld>
  <p:clrMapOvr>
    <a:masterClrMapping/>
  </p:clrMapOvr>
  <p:transition spd="slow">
    <p:wipe/>
  </p:transition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3232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2242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910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6002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70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5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56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882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739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79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8783" y="2957691"/>
            <a:ext cx="6039607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76" y="3826935"/>
            <a:ext cx="6408814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42" y="2968980"/>
            <a:ext cx="6057254" cy="768349"/>
          </a:xfrm>
        </p:spPr>
        <p:txBody>
          <a:bodyPr anchor="b">
            <a:noAutofit/>
          </a:bodyPr>
          <a:lstStyle>
            <a:lvl1pPr marL="0" indent="0">
              <a:buNone/>
              <a:defRPr sz="3591" b="0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68921" y="3826935"/>
            <a:ext cx="6406776" cy="3894664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1556"/>
      </p:ext>
    </p:extLst>
  </p:cSld>
  <p:clrMapOvr>
    <a:masterClrMapping/>
  </p:clrMapOvr>
  <p:transition spd="slow">
    <p:wip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13592"/>
      </p:ext>
    </p:extLst>
  </p:cSld>
  <p:clrMapOvr>
    <a:masterClrMapping/>
  </p:clrMapOvr>
  <p:transition spd="slow">
    <p:wipe/>
  </p:transition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365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215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7146912"/>
      </p:ext>
    </p:extLst>
  </p:cSld>
  <p:clrMapOvr>
    <a:masterClrMapping/>
  </p:clrMapOvr>
  <p:transition spd="slow">
    <p:wipe/>
  </p:transition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4529809"/>
      </p:ext>
    </p:extLst>
  </p:cSld>
  <p:clrMapOvr>
    <a:masterClrMapping/>
  </p:clrMapOvr>
  <p:transition spd="slow">
    <p:wipe/>
  </p:transition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843169"/>
      </p:ext>
    </p:extLst>
  </p:cSld>
  <p:clrMapOvr>
    <a:masterClrMapping/>
  </p:clrMapOvr>
  <p:transition spd="slow">
    <p:wipe/>
  </p:transition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891816"/>
      </p:ext>
    </p:extLst>
  </p:cSld>
  <p:clrMapOvr>
    <a:masterClrMapping/>
  </p:clrMapOvr>
  <p:transition spd="slow">
    <p:wipe/>
  </p:transition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481925"/>
      </p:ext>
    </p:extLst>
  </p:cSld>
  <p:clrMapOvr>
    <a:masterClrMapping/>
  </p:clrMapOvr>
  <p:transition spd="slow">
    <p:wipe/>
  </p:transition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2708507"/>
      </p:ext>
    </p:extLst>
  </p:cSld>
  <p:clrMapOvr>
    <a:masterClrMapping/>
  </p:clrMapOvr>
  <p:transition spd="slow">
    <p:wipe/>
  </p:transition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9609096"/>
      </p:ext>
    </p:extLst>
  </p:cSld>
  <p:clrMapOvr>
    <a:masterClrMapping/>
  </p:clrMapOvr>
  <p:transition spd="slow">
    <p:wipe/>
  </p:transition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633949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8075-CB47-4C28-82A0-DFCE52D66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95E917-EAE6-4846-89D2-5C6B842FE9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81128-C769-4EF7-935A-CA441AE9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83C0-74B9-4CBC-95FD-E05D10E5A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7080-5400-4E37-B806-E1A00D19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43189"/>
      </p:ext>
    </p:extLst>
  </p:cSld>
  <p:clrMapOvr>
    <a:masterClrMapping/>
  </p:clrMapOvr>
  <p:transition spd="slow">
    <p:wipe/>
  </p:transition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267786"/>
      </p:ext>
    </p:extLst>
  </p:cSld>
  <p:clrMapOvr>
    <a:masterClrMapping/>
  </p:clrMapOvr>
  <p:transition spd="slow">
    <p:wipe/>
  </p:transition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3192236"/>
      </p:ext>
    </p:extLst>
  </p:cSld>
  <p:clrMapOvr>
    <a:masterClrMapping/>
  </p:clrMapOvr>
  <p:transition spd="slow">
    <p:wipe/>
  </p:transition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98653"/>
      </p:ext>
    </p:extLst>
  </p:cSld>
  <p:clrMapOvr>
    <a:masterClrMapping/>
  </p:clrMapOvr>
  <p:transition spd="slow">
    <p:wipe/>
  </p:transition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342716"/>
      </p:ext>
    </p:extLst>
  </p:cSld>
  <p:clrMapOvr>
    <a:masterClrMapping/>
  </p:clrMapOvr>
  <p:transition spd="slow">
    <p:wipe/>
  </p:transition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1291765"/>
      </p:ext>
    </p:extLst>
  </p:cSld>
  <p:clrMapOvr>
    <a:masterClrMapping/>
  </p:clrMapOvr>
  <p:transition spd="slow">
    <p:wipe/>
  </p:transition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824252"/>
      </p:ext>
    </p:extLst>
  </p:cSld>
  <p:clrMapOvr>
    <a:masterClrMapping/>
  </p:clrMapOvr>
  <p:transition spd="slow">
    <p:wipe/>
  </p:transition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583613"/>
      </p:ext>
    </p:extLst>
  </p:cSld>
  <p:clrMapOvr>
    <a:masterClrMapping/>
  </p:clrMapOvr>
  <p:transition spd="slow">
    <p:wipe/>
  </p:transition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494369"/>
      </p:ext>
    </p:extLst>
  </p:cSld>
  <p:clrMapOvr>
    <a:masterClrMapping/>
  </p:clrMapOvr>
  <p:transition spd="slow">
    <p:wipe/>
  </p:transition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5241653"/>
      </p:ext>
    </p:extLst>
  </p:cSld>
  <p:clrMapOvr>
    <a:masterClrMapping/>
  </p:clrMapOvr>
  <p:transition spd="slow">
    <p:wipe/>
  </p:transition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9115760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10BD0-4A7B-45CC-BE61-DA94AC80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A53-0A2B-42C2-A8FE-AC6498615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A5B26-BC3A-4905-B422-9497F50F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3A51F-8535-419B-9FD3-37BDB287C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06862-AC8A-4068-B356-AF5F420C6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020616"/>
      </p:ext>
    </p:extLst>
  </p:cSld>
  <p:clrMapOvr>
    <a:masterClrMapping/>
  </p:clrMapOvr>
  <p:transition spd="slow">
    <p:wipe/>
  </p:transition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162293"/>
      </p:ext>
    </p:extLst>
  </p:cSld>
  <p:clrMapOvr>
    <a:masterClrMapping/>
  </p:clrMapOvr>
  <p:transition spd="slow">
    <p:wipe/>
  </p:transition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8626584"/>
      </p:ext>
    </p:extLst>
  </p:cSld>
  <p:clrMapOvr>
    <a:masterClrMapping/>
  </p:clrMapOvr>
  <p:transition spd="slow">
    <p:wipe/>
  </p:transition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2089719"/>
      </p:ext>
    </p:extLst>
  </p:cSld>
  <p:clrMapOvr>
    <a:masterClrMapping/>
  </p:clrMapOvr>
  <p:transition spd="slow">
    <p:wipe/>
  </p:transition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912119"/>
      </p:ext>
    </p:extLst>
  </p:cSld>
  <p:clrMapOvr>
    <a:masterClrMapping/>
  </p:clrMapOvr>
  <p:transition spd="slow">
    <p:wipe/>
  </p:transition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5924253"/>
      </p:ext>
    </p:extLst>
  </p:cSld>
  <p:clrMapOvr>
    <a:masterClrMapping/>
  </p:clrMapOvr>
  <p:transition spd="slow">
    <p:wipe/>
  </p:transition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366561"/>
      </p:ext>
    </p:extLst>
  </p:cSld>
  <p:clrMapOvr>
    <a:masterClrMapping/>
  </p:clrMapOvr>
  <p:transition spd="slow">
    <p:wipe/>
  </p:transition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733723"/>
      </p:ext>
    </p:extLst>
  </p:cSld>
  <p:clrMapOvr>
    <a:masterClrMapping/>
  </p:clrMapOvr>
  <p:transition spd="slow">
    <p:wipe/>
  </p:transition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433564"/>
      </p:ext>
    </p:extLst>
  </p:cSld>
  <p:clrMapOvr>
    <a:masterClrMapping/>
  </p:clrMapOvr>
  <p:transition spd="slow">
    <p:wipe/>
  </p:transition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8747069"/>
      </p:ext>
    </p:extLst>
  </p:cSld>
  <p:clrMapOvr>
    <a:masterClrMapping/>
  </p:clrMapOvr>
  <p:transition spd="slow">
    <p:wipe/>
  </p:transition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7728129"/>
      </p:ext>
    </p:extLst>
  </p:cSld>
  <p:clrMapOvr>
    <a:masterClrMapping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9027-5CE0-42A0-A0B2-867DB4A4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946A9-E28A-4DFA-8A8C-2B75F28E0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1EB1-1074-4AEF-9007-58E5367B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DD5B3-5955-42A4-9632-9407F56E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4F020-C56F-48BA-B0CF-9C674859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4177803"/>
      </p:ext>
    </p:extLst>
  </p:cSld>
  <p:clrMapOvr>
    <a:masterClrMapping/>
  </p:clrMapOvr>
  <p:transition spd="slow">
    <p:wipe/>
  </p:transition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7843095"/>
      </p:ext>
    </p:extLst>
  </p:cSld>
  <p:clrMapOvr>
    <a:masterClrMapping/>
  </p:clrMapOvr>
  <p:transition spd="slow">
    <p:wipe/>
  </p:transition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1524749"/>
      </p:ext>
    </p:extLst>
  </p:cSld>
  <p:clrMapOvr>
    <a:masterClrMapping/>
  </p:clrMapOvr>
  <p:transition spd="slow">
    <p:wipe/>
  </p:transition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1661355"/>
      </p:ext>
    </p:extLst>
  </p:cSld>
  <p:clrMapOvr>
    <a:masterClrMapping/>
  </p:clrMapOvr>
  <p:transition spd="slow">
    <p:wipe/>
  </p:transition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196799"/>
      </p:ext>
    </p:extLst>
  </p:cSld>
  <p:clrMapOvr>
    <a:masterClrMapping/>
  </p:clrMapOvr>
  <p:transition spd="slow">
    <p:wipe/>
  </p:transition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1935201"/>
      </p:ext>
    </p:extLst>
  </p:cSld>
  <p:clrMapOvr>
    <a:masterClrMapping/>
  </p:clrMapOvr>
  <p:transition spd="slow">
    <p:wipe/>
  </p:transition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862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45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15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507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337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59D3-4BD3-427D-925A-182301B3E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58BD4-8221-4043-BAF8-0E5DFD13F2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9F324-608D-4EB0-8AB6-693814742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1E183-F113-4726-A344-4EA18BE52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7FEABF-C320-4B33-A592-4EF73640A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A278E-30F1-400D-BA9B-E37796A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528023"/>
      </p:ext>
    </p:extLst>
  </p:cSld>
  <p:clrMapOvr>
    <a:masterClrMapping/>
  </p:clrMapOvr>
  <p:transition spd="slow">
    <p:wipe/>
  </p:transition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56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678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14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53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451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491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4794916"/>
      </p:ext>
    </p:extLst>
  </p:cSld>
  <p:clrMapOvr>
    <a:masterClrMapping/>
  </p:clrMapOvr>
  <p:transition spd="slow">
    <p:wipe/>
  </p:transition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245322"/>
      </p:ext>
    </p:extLst>
  </p:cSld>
  <p:clrMapOvr>
    <a:masterClrMapping/>
  </p:clrMapOvr>
  <p:transition spd="slow">
    <p:wipe/>
  </p:transition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446532"/>
      </p:ext>
    </p:extLst>
  </p:cSld>
  <p:clrMapOvr>
    <a:masterClrMapping/>
  </p:clrMapOvr>
  <p:transition spd="slow">
    <p:wipe/>
  </p:transition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645691"/>
      </p:ext>
    </p:extLst>
  </p:cSld>
  <p:clrMapOvr>
    <a:masterClrMapping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8E4-625B-43D1-A3DA-320D95983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3083-93D0-4CDB-81E3-0490AB39D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C833D-1D94-460B-9C6E-6AC1D1272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AFCC-404F-47B4-8C5A-8A6A9C6697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C0C0F-D5FC-4803-87A5-ED9524254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953A2-3518-4E19-8C12-7613C91BB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D34E07-D8C9-4648-8F9A-24B8864C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C70D0F-1EEE-418C-9BAB-9B41DACD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2843622"/>
      </p:ext>
    </p:extLst>
  </p:cSld>
  <p:clrMapOvr>
    <a:masterClrMapping/>
  </p:clrMapOvr>
  <p:transition spd="slow">
    <p:wipe/>
  </p:transition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961924"/>
      </p:ext>
    </p:extLst>
  </p:cSld>
  <p:clrMapOvr>
    <a:masterClrMapping/>
  </p:clrMapOvr>
  <p:transition spd="slow">
    <p:wipe/>
  </p:transition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3988552"/>
      </p:ext>
    </p:extLst>
  </p:cSld>
  <p:clrMapOvr>
    <a:masterClrMapping/>
  </p:clrMapOvr>
  <p:transition spd="slow">
    <p:wipe/>
  </p:transition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401234"/>
      </p:ext>
    </p:extLst>
  </p:cSld>
  <p:clrMapOvr>
    <a:masterClrMapping/>
  </p:clrMapOvr>
  <p:transition spd="slow">
    <p:wipe/>
  </p:transition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0731328"/>
      </p:ext>
    </p:extLst>
  </p:cSld>
  <p:clrMapOvr>
    <a:masterClrMapping/>
  </p:clrMapOvr>
  <p:transition spd="slow">
    <p:wipe/>
  </p:transition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4560936"/>
      </p:ext>
    </p:extLst>
  </p:cSld>
  <p:clrMapOvr>
    <a:masterClrMapping/>
  </p:clrMapOvr>
  <p:transition spd="slow">
    <p:wipe/>
  </p:transition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182367"/>
      </p:ext>
    </p:extLst>
  </p:cSld>
  <p:clrMapOvr>
    <a:masterClrMapping/>
  </p:clrMapOvr>
  <p:transition spd="slow">
    <p:wipe/>
  </p:transition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7801346"/>
      </p:ext>
    </p:extLst>
  </p:cSld>
  <p:clrMapOvr>
    <a:masterClrMapping/>
  </p:clrMapOvr>
  <p:transition spd="slow">
    <p:wipe/>
  </p:transition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5435064"/>
      </p:ext>
    </p:extLst>
  </p:cSld>
  <p:clrMapOvr>
    <a:masterClrMapping/>
  </p:clrMapOvr>
  <p:transition spd="slow">
    <p:wipe/>
  </p:transition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6227014"/>
      </p:ext>
    </p:extLst>
  </p:cSld>
  <p:clrMapOvr>
    <a:masterClrMapping/>
  </p:clrMapOvr>
  <p:transition spd="slow">
    <p:wipe/>
  </p:transition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651637"/>
      </p:ext>
    </p:extLst>
  </p:cSld>
  <p:clrMapOvr>
    <a:masterClrMapping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D0861-915A-4950-9876-D830B836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294BEA-90F0-497A-BC94-C5FE6BAC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D32C1-6EB9-444D-8189-40AF6A255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E31F9-DA9C-4DAC-9B1F-C49B277D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2712744"/>
      </p:ext>
    </p:extLst>
  </p:cSld>
  <p:clrMapOvr>
    <a:masterClrMapping/>
  </p:clrMapOvr>
  <p:transition spd="slow">
    <p:wipe/>
  </p:transition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9754544"/>
      </p:ext>
    </p:extLst>
  </p:cSld>
  <p:clrMapOvr>
    <a:masterClrMapping/>
  </p:clrMapOvr>
  <p:transition spd="slow">
    <p:wipe/>
  </p:transition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923051"/>
      </p:ext>
    </p:extLst>
  </p:cSld>
  <p:clrMapOvr>
    <a:masterClrMapping/>
  </p:clrMapOvr>
  <p:transition spd="slow">
    <p:wipe/>
  </p:transition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766539"/>
      </p:ext>
    </p:extLst>
  </p:cSld>
  <p:clrMapOvr>
    <a:masterClrMapping/>
  </p:clrMapOvr>
  <p:transition spd="slow">
    <p:wipe/>
  </p:transition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11188"/>
      </p:ext>
    </p:extLst>
  </p:cSld>
  <p:clrMapOvr>
    <a:masterClrMapping/>
  </p:clrMapOvr>
  <p:transition spd="slow">
    <p:wipe/>
  </p:transition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538199"/>
      </p:ext>
    </p:extLst>
  </p:cSld>
  <p:clrMapOvr>
    <a:masterClrMapping/>
  </p:clrMapOvr>
  <p:transition spd="slow">
    <p:wipe/>
  </p:transition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8015952"/>
      </p:ext>
    </p:extLst>
  </p:cSld>
  <p:clrMapOvr>
    <a:masterClrMapping/>
  </p:clrMapOvr>
  <p:transition spd="slow">
    <p:wipe/>
  </p:transition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449480"/>
      </p:ext>
    </p:extLst>
  </p:cSld>
  <p:clrMapOvr>
    <a:masterClrMapping/>
  </p:clrMapOvr>
  <p:transition spd="slow">
    <p:wipe/>
  </p:transition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3436338"/>
      </p:ext>
    </p:extLst>
  </p:cSld>
  <p:clrMapOvr>
    <a:masterClrMapping/>
  </p:clrMapOvr>
  <p:transition spd="slow">
    <p:wipe/>
  </p:transition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6426547"/>
      </p:ext>
    </p:extLst>
  </p:cSld>
  <p:clrMapOvr>
    <a:masterClrMapping/>
  </p:clrMapOvr>
  <p:transition spd="slow">
    <p:wipe/>
  </p:transition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2004949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5A732-03BE-467A-8962-72BA1F10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CCF62-3A09-4612-8D6A-16290E2FA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29969-A63A-4741-A708-949B06228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707295"/>
      </p:ext>
    </p:extLst>
  </p:cSld>
  <p:clrMapOvr>
    <a:masterClrMapping/>
  </p:clrMapOvr>
  <p:transition spd="slow">
    <p:wipe/>
  </p:transition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519800"/>
      </p:ext>
    </p:extLst>
  </p:cSld>
  <p:clrMapOvr>
    <a:masterClrMapping/>
  </p:clrMapOvr>
  <p:transition spd="slow">
    <p:wipe/>
  </p:transition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103535"/>
      </p:ext>
    </p:extLst>
  </p:cSld>
  <p:clrMapOvr>
    <a:masterClrMapping/>
  </p:clrMapOvr>
  <p:transition spd="slow">
    <p:wipe/>
  </p:transition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3114313"/>
      </p:ext>
    </p:extLst>
  </p:cSld>
  <p:clrMapOvr>
    <a:masterClrMapping/>
  </p:clrMapOvr>
  <p:transition spd="slow">
    <p:wipe/>
  </p:transition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350039"/>
      </p:ext>
    </p:extLst>
  </p:cSld>
  <p:clrMapOvr>
    <a:masterClrMapping/>
  </p:clrMapOvr>
  <p:transition spd="slow">
    <p:wipe/>
  </p:transition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529985"/>
      </p:ext>
    </p:extLst>
  </p:cSld>
  <p:clrMapOvr>
    <a:masterClrMapping/>
  </p:clrMapOvr>
  <p:transition spd="slow">
    <p:wipe/>
  </p:transition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5290651"/>
      </p:ext>
    </p:extLst>
  </p:cSld>
  <p:clrMapOvr>
    <a:masterClrMapping/>
  </p:clrMapOvr>
  <p:transition spd="slow">
    <p:wipe/>
  </p:transition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926658"/>
      </p:ext>
    </p:extLst>
  </p:cSld>
  <p:clrMapOvr>
    <a:masterClrMapping/>
  </p:clrMapOvr>
  <p:transition spd="slow">
    <p:wipe/>
  </p:transition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5714227"/>
      </p:ext>
    </p:extLst>
  </p:cSld>
  <p:clrMapOvr>
    <a:masterClrMapping/>
  </p:clrMapOvr>
  <p:transition spd="slow">
    <p:wipe/>
  </p:transition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421278"/>
      </p:ext>
    </p:extLst>
  </p:cSld>
  <p:clrMapOvr>
    <a:masterClrMapping/>
  </p:clrMapOvr>
  <p:transition spd="slow">
    <p:wipe/>
  </p:transition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7754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281A-163D-4680-B485-F68CB10E8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D03C5-7BE5-432E-AE03-2643C4C51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827C80-AF47-4AE2-A6D6-C971A4314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0D79B-A770-4FF3-80A3-33E82D55F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5F5D-5B5A-4DE1-8ACF-EBE43FDF6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F3036-5E5B-40AB-92D6-08319C0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901844"/>
      </p:ext>
    </p:extLst>
  </p:cSld>
  <p:clrMapOvr>
    <a:masterClrMapping/>
  </p:clrMapOvr>
  <p:transition spd="slow">
    <p:wipe/>
  </p:transition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6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98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88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474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205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38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520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068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29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06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95D8-AC8D-4E7F-B404-3D769BDD8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6BC-1984-4D81-86B5-3FA2C81A2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F36F-ABFD-4AD4-BB58-90A2893418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4889D-EE58-4295-863B-D5569ED3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91EFD-2068-4BC7-B505-70664B579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6EBC4-A42B-4A4B-924E-D7986DC4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462332"/>
      </p:ext>
    </p:extLst>
  </p:cSld>
  <p:clrMapOvr>
    <a:masterClrMapping/>
  </p:clrMapOvr>
  <p:transition spd="slow">
    <p:wipe/>
  </p:transition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983840"/>
      </p:ext>
    </p:extLst>
  </p:cSld>
  <p:clrMapOvr>
    <a:masterClrMapping/>
  </p:clrMapOvr>
  <p:transition spd="slow">
    <p:wipe/>
  </p:transition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0897657"/>
      </p:ext>
    </p:extLst>
  </p:cSld>
  <p:clrMapOvr>
    <a:masterClrMapping/>
  </p:clrMapOvr>
  <p:transition spd="slow">
    <p:wipe/>
  </p:transition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598960"/>
      </p:ext>
    </p:extLst>
  </p:cSld>
  <p:clrMapOvr>
    <a:masterClrMapping/>
  </p:clrMapOvr>
  <p:transition spd="slow">
    <p:wipe/>
  </p:transition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7770223"/>
      </p:ext>
    </p:extLst>
  </p:cSld>
  <p:clrMapOvr>
    <a:masterClrMapping/>
  </p:clrMapOvr>
  <p:transition spd="slow">
    <p:wipe/>
  </p:transition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322146"/>
      </p:ext>
    </p:extLst>
  </p:cSld>
  <p:clrMapOvr>
    <a:masterClrMapping/>
  </p:clrMapOvr>
  <p:transition spd="slow">
    <p:wipe/>
  </p:transition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596301"/>
      </p:ext>
    </p:extLst>
  </p:cSld>
  <p:clrMapOvr>
    <a:masterClrMapping/>
  </p:clrMapOvr>
  <p:transition spd="slow">
    <p:wipe/>
  </p:transition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9069624"/>
      </p:ext>
    </p:extLst>
  </p:cSld>
  <p:clrMapOvr>
    <a:masterClrMapping/>
  </p:clrMapOvr>
  <p:transition spd="slow">
    <p:wipe/>
  </p:transition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1013937"/>
      </p:ext>
    </p:extLst>
  </p:cSld>
  <p:clrMapOvr>
    <a:masterClrMapping/>
  </p:clrMapOvr>
  <p:transition spd="slow">
    <p:wipe/>
  </p:transition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580137"/>
      </p:ext>
    </p:extLst>
  </p:cSld>
  <p:clrMapOvr>
    <a:masterClrMapping/>
  </p:clrMapOvr>
  <p:transition spd="slow">
    <p:wipe/>
  </p:transition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2900958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437008"/>
      </p:ext>
    </p:extLst>
  </p:cSld>
  <p:clrMapOvr>
    <a:masterClrMapping/>
  </p:clrMapOvr>
  <p:transition spd="slow">
    <p:wip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CB3D-BF17-49D1-99F7-7A652170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1AA45-FBF1-4C21-B1BF-D5671EC78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E15F-6D73-46EF-A552-028E7900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03D9E-C353-41A3-B2B9-06BCE0039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66044-C66E-4210-9D59-162472BF9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118037"/>
      </p:ext>
    </p:extLst>
  </p:cSld>
  <p:clrMapOvr>
    <a:masterClrMapping/>
  </p:clrMapOvr>
  <p:transition spd="slow">
    <p:wipe/>
  </p:transition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4593312"/>
      </p:ext>
    </p:extLst>
  </p:cSld>
  <p:clrMapOvr>
    <a:masterClrMapping/>
  </p:clrMapOvr>
  <p:transition spd="slow">
    <p:wipe/>
  </p:transition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87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595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7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837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2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702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77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86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0396A-BBED-49A0-BD0D-57503EC0C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96C6A-1911-4661-AC8D-F5F2676B0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627B5-62B0-4E9E-8FCE-A7F974B41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E6557-CA3C-4A48-B5BA-9B538727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82D8-BEE8-421A-877F-4CB478A5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7086118"/>
      </p:ext>
    </p:extLst>
  </p:cSld>
  <p:clrMapOvr>
    <a:masterClrMapping/>
  </p:clrMapOvr>
  <p:transition spd="slow">
    <p:wipe/>
  </p:transition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06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28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58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379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853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14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53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98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9647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01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0486537"/>
      </p:ext>
    </p:extLst>
  </p:cSld>
  <p:clrMapOvr>
    <a:masterClrMapping/>
  </p:clrMapOvr>
  <p:transition spd="slow">
    <p:wipe/>
  </p:transition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53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703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60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541457"/>
      </p:ext>
    </p:extLst>
  </p:cSld>
  <p:clrMapOvr>
    <a:masterClrMapping/>
  </p:clrMapOvr>
  <p:transition spd="slow">
    <p:wipe/>
  </p:transition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93087"/>
      </p:ext>
    </p:extLst>
  </p:cSld>
  <p:clrMapOvr>
    <a:masterClrMapping/>
  </p:clrMapOvr>
  <p:transition spd="slow">
    <p:wipe/>
  </p:transition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516549"/>
      </p:ext>
    </p:extLst>
  </p:cSld>
  <p:clrMapOvr>
    <a:masterClrMapping/>
  </p:clrMapOvr>
  <p:transition spd="slow">
    <p:wipe/>
  </p:transition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6983238"/>
      </p:ext>
    </p:extLst>
  </p:cSld>
  <p:clrMapOvr>
    <a:masterClrMapping/>
  </p:clrMapOvr>
  <p:transition spd="slow">
    <p:wipe/>
  </p:transition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4810808"/>
      </p:ext>
    </p:extLst>
  </p:cSld>
  <p:clrMapOvr>
    <a:masterClrMapping/>
  </p:clrMapOvr>
  <p:transition spd="slow">
    <p:wipe/>
  </p:transition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9043547"/>
      </p:ext>
    </p:extLst>
  </p:cSld>
  <p:clrMapOvr>
    <a:masterClrMapping/>
  </p:clrMapOvr>
  <p:transition spd="slow">
    <p:wipe/>
  </p:transition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7010734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5259481"/>
      </p:ext>
    </p:extLst>
  </p:cSld>
  <p:clrMapOvr>
    <a:masterClrMapping/>
  </p:clrMapOvr>
  <p:transition spd="slow">
    <p:wipe/>
  </p:transition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347750"/>
      </p:ext>
    </p:extLst>
  </p:cSld>
  <p:clrMapOvr>
    <a:masterClrMapping/>
  </p:clrMapOvr>
  <p:transition spd="slow">
    <p:wipe/>
  </p:transition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205326"/>
      </p:ext>
    </p:extLst>
  </p:cSld>
  <p:clrMapOvr>
    <a:masterClrMapping/>
  </p:clrMapOvr>
  <p:transition spd="slow">
    <p:wipe/>
  </p:transition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823612"/>
      </p:ext>
    </p:extLst>
  </p:cSld>
  <p:clrMapOvr>
    <a:masterClrMapping/>
  </p:clrMapOvr>
  <p:transition spd="slow">
    <p:wipe/>
  </p:transition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543559"/>
      </p:ext>
    </p:extLst>
  </p:cSld>
  <p:clrMapOvr>
    <a:masterClrMapping/>
  </p:clrMapOvr>
  <p:transition spd="slow">
    <p:wipe/>
  </p:transition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492850"/>
      </p:ext>
    </p:extLst>
  </p:cSld>
  <p:clrMapOvr>
    <a:masterClrMapping/>
  </p:clrMapOvr>
  <p:transition spd="slow">
    <p:wipe/>
  </p:transition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393983"/>
      </p:ext>
    </p:extLst>
  </p:cSld>
  <p:clrMapOvr>
    <a:masterClrMapping/>
  </p:clrMapOvr>
  <p:transition spd="slow">
    <p:wipe/>
  </p:transition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4541210"/>
      </p:ext>
    </p:extLst>
  </p:cSld>
  <p:clrMapOvr>
    <a:masterClrMapping/>
  </p:clrMapOvr>
  <p:transition spd="slow">
    <p:wipe/>
  </p:transition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301979"/>
      </p:ext>
    </p:extLst>
  </p:cSld>
  <p:clrMapOvr>
    <a:masterClrMapping/>
  </p:clrMapOvr>
  <p:transition spd="slow">
    <p:wipe/>
  </p:transition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0952942"/>
      </p:ext>
    </p:extLst>
  </p:cSld>
  <p:clrMapOvr>
    <a:masterClrMapping/>
  </p:clrMapOvr>
  <p:transition spd="slow">
    <p:wipe/>
  </p:transition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2675430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374282"/>
      </p:ext>
    </p:extLst>
  </p:cSld>
  <p:clrMapOvr>
    <a:masterClrMapping/>
  </p:clrMapOvr>
  <p:transition spd="slow">
    <p:wipe/>
  </p:transition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062480"/>
      </p:ext>
    </p:extLst>
  </p:cSld>
  <p:clrMapOvr>
    <a:masterClrMapping/>
  </p:clrMapOvr>
  <p:transition spd="slow">
    <p:wipe/>
  </p:transition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0646371"/>
      </p:ext>
    </p:extLst>
  </p:cSld>
  <p:clrMapOvr>
    <a:masterClrMapping/>
  </p:clrMapOvr>
  <p:transition spd="slow">
    <p:wipe/>
  </p:transition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9931902"/>
      </p:ext>
    </p:extLst>
  </p:cSld>
  <p:clrMapOvr>
    <a:masterClrMapping/>
  </p:clrMapOvr>
  <p:transition spd="slow">
    <p:wipe/>
  </p:transition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539168"/>
      </p:ext>
    </p:extLst>
  </p:cSld>
  <p:clrMapOvr>
    <a:masterClrMapping/>
  </p:clrMapOvr>
  <p:transition spd="slow">
    <p:wipe/>
  </p:transition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040954"/>
      </p:ext>
    </p:extLst>
  </p:cSld>
  <p:clrMapOvr>
    <a:masterClrMapping/>
  </p:clrMapOvr>
  <p:transition spd="slow">
    <p:wipe/>
  </p:transition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679567"/>
      </p:ext>
    </p:extLst>
  </p:cSld>
  <p:clrMapOvr>
    <a:masterClrMapping/>
  </p:clrMapOvr>
  <p:transition spd="slow">
    <p:wipe/>
  </p:transition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22905"/>
      </p:ext>
    </p:extLst>
  </p:cSld>
  <p:clrMapOvr>
    <a:masterClrMapping/>
  </p:clrMapOvr>
  <p:transition spd="slow">
    <p:wipe/>
  </p:transition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007834"/>
      </p:ext>
    </p:extLst>
  </p:cSld>
  <p:clrMapOvr>
    <a:masterClrMapping/>
  </p:clrMapOvr>
  <p:transition spd="slow">
    <p:wipe/>
  </p:transition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112168"/>
      </p:ext>
    </p:extLst>
  </p:cSld>
  <p:clrMapOvr>
    <a:masterClrMapping/>
  </p:clrMapOvr>
  <p:transition spd="slow">
    <p:wipe/>
  </p:transition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7516669"/>
      </p:ext>
    </p:extLst>
  </p:cSld>
  <p:clrMapOvr>
    <a:masterClrMapping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1039732"/>
      </p:ext>
    </p:extLst>
  </p:cSld>
  <p:clrMapOvr>
    <a:masterClrMapping/>
  </p:clrMapOvr>
  <p:transition spd="slow">
    <p:wipe/>
  </p:transition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947754"/>
      </p:ext>
    </p:extLst>
  </p:cSld>
  <p:clrMapOvr>
    <a:masterClrMapping/>
  </p:clrMapOvr>
  <p:transition spd="slow">
    <p:wipe/>
  </p:transition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7365608"/>
      </p:ext>
    </p:extLst>
  </p:cSld>
  <p:clrMapOvr>
    <a:masterClrMapping/>
  </p:clrMapOvr>
  <p:transition spd="slow">
    <p:wipe/>
  </p:transition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045520"/>
      </p:ext>
    </p:extLst>
  </p:cSld>
  <p:clrMapOvr>
    <a:masterClrMapping/>
  </p:clrMapOvr>
  <p:transition spd="slow">
    <p:wipe/>
  </p:transition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423707"/>
      </p:ext>
    </p:extLst>
  </p:cSld>
  <p:clrMapOvr>
    <a:masterClrMapping/>
  </p:clrMapOvr>
  <p:transition spd="slow">
    <p:wipe/>
  </p:transition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30113"/>
      </p:ext>
    </p:extLst>
  </p:cSld>
  <p:clrMapOvr>
    <a:masterClrMapping/>
  </p:clrMapOvr>
  <p:transition spd="slow">
    <p:wipe/>
  </p:transition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0553"/>
      </p:ext>
    </p:extLst>
  </p:cSld>
  <p:clrMapOvr>
    <a:masterClrMapping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896454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171553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8997056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9" y="1316567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308570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373053"/>
      </p:ext>
    </p:extLst>
  </p:cSld>
  <p:clrMapOvr>
    <a:masterClrMapping/>
  </p:clrMapOvr>
  <p:transition spd="slow">
    <p:wip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9" y="1316567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405" indent="0">
              <a:buNone/>
              <a:defRPr sz="3591"/>
            </a:lvl2pPr>
            <a:lvl3pPr marL="1172809" indent="0">
              <a:buNone/>
              <a:defRPr sz="3078"/>
            </a:lvl3pPr>
            <a:lvl4pPr marL="1759214" indent="0">
              <a:buNone/>
              <a:defRPr sz="2565"/>
            </a:lvl4pPr>
            <a:lvl5pPr marL="2345619" indent="0">
              <a:buNone/>
              <a:defRPr sz="2565"/>
            </a:lvl5pPr>
            <a:lvl6pPr marL="2932024" indent="0">
              <a:buNone/>
              <a:defRPr sz="2565"/>
            </a:lvl6pPr>
            <a:lvl7pPr marL="3518428" indent="0">
              <a:buNone/>
              <a:defRPr sz="2565"/>
            </a:lvl7pPr>
            <a:lvl8pPr marL="4104833" indent="0">
              <a:buNone/>
              <a:defRPr sz="2565"/>
            </a:lvl8pPr>
            <a:lvl9pPr marL="4691238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2" y="2743200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405" indent="0">
              <a:buNone/>
              <a:defRPr sz="1796"/>
            </a:lvl2pPr>
            <a:lvl3pPr marL="1172809" indent="0">
              <a:buNone/>
              <a:defRPr sz="1539"/>
            </a:lvl3pPr>
            <a:lvl4pPr marL="1759214" indent="0">
              <a:buNone/>
              <a:defRPr sz="1283"/>
            </a:lvl4pPr>
            <a:lvl5pPr marL="2345619" indent="0">
              <a:buNone/>
              <a:defRPr sz="1283"/>
            </a:lvl5pPr>
            <a:lvl6pPr marL="2932024" indent="0">
              <a:buNone/>
              <a:defRPr sz="1283"/>
            </a:lvl6pPr>
            <a:lvl7pPr marL="3518428" indent="0">
              <a:buNone/>
              <a:defRPr sz="1283"/>
            </a:lvl7pPr>
            <a:lvl8pPr marL="4104833" indent="0">
              <a:buNone/>
              <a:defRPr sz="1283"/>
            </a:lvl8pPr>
            <a:lvl9pPr marL="4691238" indent="0">
              <a:buNone/>
              <a:defRPr sz="1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9974508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597563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4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4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487771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2000110"/>
      </p:ext>
    </p:extLst>
  </p:cSld>
  <p:clrMapOvr>
    <a:masterClrMapping/>
  </p:clrMapOvr>
  <p:transition spd="slow">
    <p:wip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383104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2550593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6914120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671121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6974248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700391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765777"/>
            <a:ext cx="4720927" cy="1828800"/>
          </a:xfrm>
        </p:spPr>
        <p:txBody>
          <a:bodyPr anchor="b">
            <a:normAutofit/>
          </a:bodyPr>
          <a:lstStyle>
            <a:lvl1pPr algn="l">
              <a:defRPr sz="307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560" y="812801"/>
            <a:ext cx="7912097" cy="69088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4594577"/>
            <a:ext cx="4720927" cy="2438400"/>
          </a:xfrm>
        </p:spPr>
        <p:txBody>
          <a:bodyPr anchor="t">
            <a:normAutofit/>
          </a:bodyPr>
          <a:lstStyle>
            <a:lvl1pPr marL="0" indent="0">
              <a:buNone/>
              <a:defRPr sz="2052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870463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6258188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8599841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25592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6673718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8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360" indent="0" algn="ctr">
              <a:buNone/>
              <a:defRPr sz="2565"/>
            </a:lvl2pPr>
            <a:lvl3pPr marL="1172720" indent="0" algn="ctr">
              <a:buNone/>
              <a:defRPr sz="2309"/>
            </a:lvl3pPr>
            <a:lvl4pPr marL="1759078" indent="0" algn="ctr">
              <a:buNone/>
              <a:defRPr sz="2052"/>
            </a:lvl4pPr>
            <a:lvl5pPr marL="2345438" indent="0" algn="ctr">
              <a:buNone/>
              <a:defRPr sz="2052"/>
            </a:lvl5pPr>
            <a:lvl6pPr marL="2931798" indent="0" algn="ctr">
              <a:buNone/>
              <a:defRPr sz="2052"/>
            </a:lvl6pPr>
            <a:lvl7pPr marL="3518158" indent="0" algn="ctr">
              <a:buNone/>
              <a:defRPr sz="2052"/>
            </a:lvl7pPr>
            <a:lvl8pPr marL="4104517" indent="0" algn="ctr">
              <a:buNone/>
              <a:defRPr sz="2052"/>
            </a:lvl8pPr>
            <a:lvl9pPr marL="4690877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2914175"/>
      </p:ext>
    </p:extLst>
  </p:cSld>
  <p:clrMapOvr>
    <a:masterClrMapping/>
  </p:clrMapOvr>
  <p:transition spd="slow">
    <p:wip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211265"/>
      </p:ext>
    </p:extLst>
  </p:cSld>
  <p:clrMapOvr>
    <a:masterClrMapping/>
  </p:clrMapOvr>
  <p:transition spd="slow">
    <p:wip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0" y="2279653"/>
            <a:ext cx="13486805" cy="3803649"/>
          </a:xfrm>
        </p:spPr>
        <p:txBody>
          <a:bodyPr anchor="b"/>
          <a:lstStyle>
            <a:lvl1pPr>
              <a:defRPr sz="76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0" y="6119286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360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720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07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4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179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15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51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0877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4252494"/>
      </p:ext>
    </p:extLst>
  </p:cSld>
  <p:clrMapOvr>
    <a:masterClrMapping/>
  </p:clrMapOvr>
  <p:transition spd="slow">
    <p:wip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494022"/>
      </p:ext>
    </p:extLst>
  </p:cSld>
  <p:clrMapOvr>
    <a:masterClrMapping/>
  </p:clrMapOvr>
  <p:transition spd="slow">
    <p:wip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1" y="486835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2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9" y="2241552"/>
            <a:ext cx="6647708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360" indent="0">
              <a:buNone/>
              <a:defRPr sz="2565" b="1"/>
            </a:lvl2pPr>
            <a:lvl3pPr marL="1172720" indent="0">
              <a:buNone/>
              <a:defRPr sz="2309" b="1"/>
            </a:lvl3pPr>
            <a:lvl4pPr marL="1759078" indent="0">
              <a:buNone/>
              <a:defRPr sz="2052" b="1"/>
            </a:lvl4pPr>
            <a:lvl5pPr marL="2345438" indent="0">
              <a:buNone/>
              <a:defRPr sz="2052" b="1"/>
            </a:lvl5pPr>
            <a:lvl6pPr marL="2931798" indent="0">
              <a:buNone/>
              <a:defRPr sz="2052" b="1"/>
            </a:lvl6pPr>
            <a:lvl7pPr marL="3518158" indent="0">
              <a:buNone/>
              <a:defRPr sz="2052" b="1"/>
            </a:lvl7pPr>
            <a:lvl8pPr marL="4104517" indent="0">
              <a:buNone/>
              <a:defRPr sz="2052" b="1"/>
            </a:lvl8pPr>
            <a:lvl9pPr marL="4690877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9" y="3340100"/>
            <a:ext cx="6647708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6502950"/>
      </p:ext>
    </p:extLst>
  </p:cSld>
  <p:clrMapOvr>
    <a:masterClrMapping/>
  </p:clrMapOvr>
  <p:transition spd="slow">
    <p:wip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246552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5632803" cy="9141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576" y="2133600"/>
            <a:ext cx="7906488" cy="1828800"/>
          </a:xfrm>
        </p:spPr>
        <p:txBody>
          <a:bodyPr anchor="b">
            <a:normAutofit/>
          </a:bodyPr>
          <a:lstStyle>
            <a:lvl1pPr algn="l">
              <a:defRPr sz="3591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665637" y="1219200"/>
            <a:ext cx="4208020" cy="6096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52"/>
            </a:lvl1pPr>
            <a:lvl2pPr marL="586360" indent="0">
              <a:buNone/>
              <a:defRPr sz="2052"/>
            </a:lvl2pPr>
            <a:lvl3pPr marL="1172720" indent="0">
              <a:buNone/>
              <a:defRPr sz="2052"/>
            </a:lvl3pPr>
            <a:lvl4pPr marL="1759078" indent="0">
              <a:buNone/>
              <a:defRPr sz="2052"/>
            </a:lvl4pPr>
            <a:lvl5pPr marL="2345438" indent="0">
              <a:buNone/>
              <a:defRPr sz="2052"/>
            </a:lvl5pPr>
            <a:lvl6pPr marL="2931798" indent="0">
              <a:buNone/>
              <a:defRPr sz="2052"/>
            </a:lvl6pPr>
            <a:lvl7pPr marL="3518158" indent="0">
              <a:buNone/>
              <a:defRPr sz="2052"/>
            </a:lvl7pPr>
            <a:lvl8pPr marL="4104517" indent="0">
              <a:buNone/>
              <a:defRPr sz="2052"/>
            </a:lvl8pPr>
            <a:lvl9pPr marL="4690877" indent="0">
              <a:buNone/>
              <a:defRPr sz="205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9576" y="3962400"/>
            <a:ext cx="7906488" cy="2438400"/>
          </a:xfrm>
        </p:spPr>
        <p:txBody>
          <a:bodyPr anchor="t">
            <a:normAutofit/>
          </a:bodyPr>
          <a:lstStyle>
            <a:lvl1pPr marL="0" indent="0">
              <a:buNone/>
              <a:defRPr sz="2309"/>
            </a:lvl1pPr>
            <a:lvl2pPr marL="586360" indent="0">
              <a:buNone/>
              <a:defRPr sz="1539"/>
            </a:lvl2pPr>
            <a:lvl3pPr marL="1172720" indent="0">
              <a:buNone/>
              <a:defRPr sz="1282"/>
            </a:lvl3pPr>
            <a:lvl4pPr marL="1759078" indent="0">
              <a:buNone/>
              <a:defRPr sz="1154"/>
            </a:lvl4pPr>
            <a:lvl5pPr marL="2345438" indent="0">
              <a:buNone/>
              <a:defRPr sz="1154"/>
            </a:lvl5pPr>
            <a:lvl6pPr marL="2931798" indent="0">
              <a:buNone/>
              <a:defRPr sz="1154"/>
            </a:lvl6pPr>
            <a:lvl7pPr marL="3518158" indent="0">
              <a:buNone/>
              <a:defRPr sz="1154"/>
            </a:lvl7pPr>
            <a:lvl8pPr marL="4104517" indent="0">
              <a:buNone/>
              <a:defRPr sz="1154"/>
            </a:lvl8pPr>
            <a:lvl9pPr marL="4690877" indent="0">
              <a:buNone/>
              <a:defRPr sz="115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002540"/>
      </p:ext>
    </p:extLst>
  </p:cSld>
  <p:clrMapOvr>
    <a:masterClrMapping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897473"/>
      </p:ext>
    </p:extLst>
  </p:cSld>
  <p:clrMapOvr>
    <a:masterClrMapping/>
  </p:clrMapOvr>
  <p:transition spd="slow">
    <p:wip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47708" y="1316568"/>
            <a:ext cx="7916168" cy="6498167"/>
          </a:xfrm>
        </p:spPr>
        <p:txBody>
          <a:bodyPr/>
          <a:lstStyle>
            <a:lvl1pPr>
              <a:defRPr sz="4104"/>
            </a:lvl1pPr>
            <a:lvl2pPr>
              <a:defRPr sz="3591"/>
            </a:lvl2pPr>
            <a:lvl3pPr>
              <a:defRPr sz="3078"/>
            </a:lvl3pPr>
            <a:lvl4pPr>
              <a:defRPr sz="2565"/>
            </a:lvl4pPr>
            <a:lvl5pPr>
              <a:defRPr sz="2565"/>
            </a:lvl5pPr>
            <a:lvl6pPr>
              <a:defRPr sz="2565"/>
            </a:lvl6pPr>
            <a:lvl7pPr>
              <a:defRPr sz="2565"/>
            </a:lvl7pPr>
            <a:lvl8pPr>
              <a:defRPr sz="2565"/>
            </a:lvl8pPr>
            <a:lvl9pPr>
              <a:defRPr sz="2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6552188"/>
      </p:ext>
    </p:extLst>
  </p:cSld>
  <p:clrMapOvr>
    <a:masterClrMapping/>
  </p:clrMapOvr>
  <p:transition spd="slow">
    <p:wip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3" y="609600"/>
            <a:ext cx="5043299" cy="2133600"/>
          </a:xfrm>
        </p:spPr>
        <p:txBody>
          <a:bodyPr anchor="b"/>
          <a:lstStyle>
            <a:lvl1pPr>
              <a:defRPr sz="41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47708" y="1316568"/>
            <a:ext cx="7916168" cy="6498167"/>
          </a:xfrm>
        </p:spPr>
        <p:txBody>
          <a:bodyPr anchor="t"/>
          <a:lstStyle>
            <a:lvl1pPr marL="0" indent="0">
              <a:buNone/>
              <a:defRPr sz="4104"/>
            </a:lvl1pPr>
            <a:lvl2pPr marL="586360" indent="0">
              <a:buNone/>
              <a:defRPr sz="3591"/>
            </a:lvl2pPr>
            <a:lvl3pPr marL="1172720" indent="0">
              <a:buNone/>
              <a:defRPr sz="3078"/>
            </a:lvl3pPr>
            <a:lvl4pPr marL="1759078" indent="0">
              <a:buNone/>
              <a:defRPr sz="2565"/>
            </a:lvl4pPr>
            <a:lvl5pPr marL="2345438" indent="0">
              <a:buNone/>
              <a:defRPr sz="2565"/>
            </a:lvl5pPr>
            <a:lvl6pPr marL="2931798" indent="0">
              <a:buNone/>
              <a:defRPr sz="2565"/>
            </a:lvl6pPr>
            <a:lvl7pPr marL="3518158" indent="0">
              <a:buNone/>
              <a:defRPr sz="2565"/>
            </a:lvl7pPr>
            <a:lvl8pPr marL="4104517" indent="0">
              <a:buNone/>
              <a:defRPr sz="2565"/>
            </a:lvl8pPr>
            <a:lvl9pPr marL="4690877" indent="0">
              <a:buNone/>
              <a:defRPr sz="2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073" y="2743201"/>
            <a:ext cx="5043299" cy="5082117"/>
          </a:xfrm>
        </p:spPr>
        <p:txBody>
          <a:bodyPr/>
          <a:lstStyle>
            <a:lvl1pPr marL="0" indent="0">
              <a:buNone/>
              <a:defRPr sz="2052"/>
            </a:lvl1pPr>
            <a:lvl2pPr marL="586360" indent="0">
              <a:buNone/>
              <a:defRPr sz="1796"/>
            </a:lvl2pPr>
            <a:lvl3pPr marL="1172720" indent="0">
              <a:buNone/>
              <a:defRPr sz="1539"/>
            </a:lvl3pPr>
            <a:lvl4pPr marL="1759078" indent="0">
              <a:buNone/>
              <a:defRPr sz="1282"/>
            </a:lvl4pPr>
            <a:lvl5pPr marL="2345438" indent="0">
              <a:buNone/>
              <a:defRPr sz="1282"/>
            </a:lvl5pPr>
            <a:lvl6pPr marL="2931798" indent="0">
              <a:buNone/>
              <a:defRPr sz="1282"/>
            </a:lvl6pPr>
            <a:lvl7pPr marL="3518158" indent="0">
              <a:buNone/>
              <a:defRPr sz="1282"/>
            </a:lvl7pPr>
            <a:lvl8pPr marL="4104517" indent="0">
              <a:buNone/>
              <a:defRPr sz="1282"/>
            </a:lvl8pPr>
            <a:lvl9pPr marL="4690877" indent="0">
              <a:buNone/>
              <a:defRPr sz="128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755514"/>
      </p:ext>
    </p:extLst>
  </p:cSld>
  <p:clrMapOvr>
    <a:masterClrMapping/>
  </p:clrMapOvr>
  <p:transition spd="slow">
    <p:wip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865"/>
      </p:ext>
    </p:extLst>
  </p:cSld>
  <p:clrMapOvr>
    <a:masterClrMapping/>
  </p:clrMapOvr>
  <p:transition spd="slow">
    <p:wip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0139" y="486835"/>
            <a:ext cx="3371701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035" y="486835"/>
            <a:ext cx="9919643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991654"/>
      </p:ext>
    </p:extLst>
  </p:cSld>
  <p:clrMapOvr>
    <a:masterClrMapping/>
  </p:clrMapOvr>
  <p:transition spd="slow">
    <p:wip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4610" y="1496484"/>
            <a:ext cx="11727656" cy="3183467"/>
          </a:xfrm>
        </p:spPr>
        <p:txBody>
          <a:bodyPr anchor="b"/>
          <a:lstStyle>
            <a:lvl1pPr algn="ctr"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4610" y="4802717"/>
            <a:ext cx="11727656" cy="2207683"/>
          </a:xfrm>
        </p:spPr>
        <p:txBody>
          <a:bodyPr/>
          <a:lstStyle>
            <a:lvl1pPr marL="0" indent="0" algn="ctr">
              <a:buNone/>
              <a:defRPr sz="3078"/>
            </a:lvl1pPr>
            <a:lvl2pPr marL="586405" indent="0" algn="ctr">
              <a:buNone/>
              <a:defRPr sz="2565"/>
            </a:lvl2pPr>
            <a:lvl3pPr marL="1172809" indent="0" algn="ctr">
              <a:buNone/>
              <a:defRPr sz="2309"/>
            </a:lvl3pPr>
            <a:lvl4pPr marL="1759214" indent="0" algn="ctr">
              <a:buNone/>
              <a:defRPr sz="2052"/>
            </a:lvl4pPr>
            <a:lvl5pPr marL="2345619" indent="0" algn="ctr">
              <a:buNone/>
              <a:defRPr sz="2052"/>
            </a:lvl5pPr>
            <a:lvl6pPr marL="2932024" indent="0" algn="ctr">
              <a:buNone/>
              <a:defRPr sz="2052"/>
            </a:lvl6pPr>
            <a:lvl7pPr marL="3518428" indent="0" algn="ctr">
              <a:buNone/>
              <a:defRPr sz="2052"/>
            </a:lvl7pPr>
            <a:lvl8pPr marL="4104833" indent="0" algn="ctr">
              <a:buNone/>
              <a:defRPr sz="2052"/>
            </a:lvl8pPr>
            <a:lvl9pPr marL="4691238" indent="0" algn="ctr">
              <a:buNone/>
              <a:defRPr sz="20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7830"/>
      </p:ext>
    </p:extLst>
  </p:cSld>
  <p:clrMapOvr>
    <a:masterClrMapping/>
  </p:clrMapOvr>
  <p:transition spd="slow">
    <p:wip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3814932"/>
      </p:ext>
    </p:extLst>
  </p:cSld>
  <p:clrMapOvr>
    <a:masterClrMapping/>
  </p:clrMapOvr>
  <p:transition spd="slow">
    <p:wip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91" y="2279652"/>
            <a:ext cx="13486805" cy="3803649"/>
          </a:xfrm>
        </p:spPr>
        <p:txBody>
          <a:bodyPr anchor="b"/>
          <a:lstStyle>
            <a:lvl1pPr>
              <a:defRPr sz="7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91" y="6119285"/>
            <a:ext cx="13486805" cy="2000249"/>
          </a:xfrm>
        </p:spPr>
        <p:txBody>
          <a:bodyPr/>
          <a:lstStyle>
            <a:lvl1pPr marL="0" indent="0">
              <a:buNone/>
              <a:defRPr sz="3078">
                <a:solidFill>
                  <a:schemeClr val="tx1">
                    <a:tint val="75000"/>
                  </a:schemeClr>
                </a:solidFill>
              </a:defRPr>
            </a:lvl1pPr>
            <a:lvl2pPr marL="586405" indent="0">
              <a:buNone/>
              <a:defRPr sz="2565">
                <a:solidFill>
                  <a:schemeClr val="tx1">
                    <a:tint val="75000"/>
                  </a:schemeClr>
                </a:solidFill>
              </a:defRPr>
            </a:lvl2pPr>
            <a:lvl3pPr marL="1172809" indent="0">
              <a:buNone/>
              <a:defRPr sz="2309">
                <a:solidFill>
                  <a:schemeClr val="tx1">
                    <a:tint val="75000"/>
                  </a:schemeClr>
                </a:solidFill>
              </a:defRPr>
            </a:lvl3pPr>
            <a:lvl4pPr marL="175921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4pPr>
            <a:lvl5pPr marL="2345619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5pPr>
            <a:lvl6pPr marL="2932024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6pPr>
            <a:lvl7pPr marL="351842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7pPr>
            <a:lvl8pPr marL="4104833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8pPr>
            <a:lvl9pPr marL="4691238" indent="0">
              <a:buNone/>
              <a:defRPr sz="20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343389"/>
      </p:ext>
    </p:extLst>
  </p:cSld>
  <p:clrMapOvr>
    <a:masterClrMapping/>
  </p:clrMapOvr>
  <p:transition spd="slow">
    <p:wip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035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16168" y="2434167"/>
            <a:ext cx="664567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833343"/>
      </p:ext>
    </p:extLst>
  </p:cSld>
  <p:clrMapOvr>
    <a:masterClrMapping/>
  </p:clrMapOvr>
  <p:transition spd="slow">
    <p:wip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72" y="486834"/>
            <a:ext cx="1348680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073" y="2241551"/>
            <a:ext cx="6615130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073" y="3340100"/>
            <a:ext cx="661513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16168" y="2241551"/>
            <a:ext cx="6647709" cy="1098549"/>
          </a:xfrm>
        </p:spPr>
        <p:txBody>
          <a:bodyPr anchor="b"/>
          <a:lstStyle>
            <a:lvl1pPr marL="0" indent="0">
              <a:buNone/>
              <a:defRPr sz="3078" b="1"/>
            </a:lvl1pPr>
            <a:lvl2pPr marL="586405" indent="0">
              <a:buNone/>
              <a:defRPr sz="2565" b="1"/>
            </a:lvl2pPr>
            <a:lvl3pPr marL="1172809" indent="0">
              <a:buNone/>
              <a:defRPr sz="2309" b="1"/>
            </a:lvl3pPr>
            <a:lvl4pPr marL="1759214" indent="0">
              <a:buNone/>
              <a:defRPr sz="2052" b="1"/>
            </a:lvl4pPr>
            <a:lvl5pPr marL="2345619" indent="0">
              <a:buNone/>
              <a:defRPr sz="2052" b="1"/>
            </a:lvl5pPr>
            <a:lvl6pPr marL="2932024" indent="0">
              <a:buNone/>
              <a:defRPr sz="2052" b="1"/>
            </a:lvl6pPr>
            <a:lvl7pPr marL="3518428" indent="0">
              <a:buNone/>
              <a:defRPr sz="2052" b="1"/>
            </a:lvl7pPr>
            <a:lvl8pPr marL="4104833" indent="0">
              <a:buNone/>
              <a:defRPr sz="2052" b="1"/>
            </a:lvl8pPr>
            <a:lvl9pPr marL="4691238" indent="0">
              <a:buNone/>
              <a:defRPr sz="20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16168" y="3340100"/>
            <a:ext cx="6647709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728761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112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4.xml"/><Relationship Id="rId3" Type="http://schemas.openxmlformats.org/officeDocument/2006/relationships/slideLayout" Target="../slideLayouts/slideLayout119.xml"/><Relationship Id="rId7" Type="http://schemas.openxmlformats.org/officeDocument/2006/relationships/slideLayout" Target="../slideLayouts/slideLayout123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8.xml"/><Relationship Id="rId1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22.xml"/><Relationship Id="rId11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20.xml"/><Relationship Id="rId9" Type="http://schemas.openxmlformats.org/officeDocument/2006/relationships/slideLayout" Target="../slideLayouts/slideLayout125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30.xml"/><Relationship Id="rId7" Type="http://schemas.openxmlformats.org/officeDocument/2006/relationships/slideLayout" Target="../slideLayouts/slideLayout134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128.xml"/><Relationship Id="rId6" Type="http://schemas.openxmlformats.org/officeDocument/2006/relationships/slideLayout" Target="../slideLayouts/slideLayout133.xml"/><Relationship Id="rId11" Type="http://schemas.openxmlformats.org/officeDocument/2006/relationships/slideLayout" Target="../slideLayouts/slideLayout138.xml"/><Relationship Id="rId5" Type="http://schemas.openxmlformats.org/officeDocument/2006/relationships/slideLayout" Target="../slideLayouts/slideLayout132.xml"/><Relationship Id="rId10" Type="http://schemas.openxmlformats.org/officeDocument/2006/relationships/slideLayout" Target="../slideLayouts/slideLayout137.xml"/><Relationship Id="rId4" Type="http://schemas.openxmlformats.org/officeDocument/2006/relationships/slideLayout" Target="../slideLayouts/slideLayout131.xml"/><Relationship Id="rId9" Type="http://schemas.openxmlformats.org/officeDocument/2006/relationships/slideLayout" Target="../slideLayouts/slideLayout136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6.xml"/><Relationship Id="rId3" Type="http://schemas.openxmlformats.org/officeDocument/2006/relationships/slideLayout" Target="../slideLayouts/slideLayout141.xml"/><Relationship Id="rId7" Type="http://schemas.openxmlformats.org/officeDocument/2006/relationships/slideLayout" Target="../slideLayouts/slideLayout145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39.xml"/><Relationship Id="rId6" Type="http://schemas.openxmlformats.org/officeDocument/2006/relationships/slideLayout" Target="../slideLayouts/slideLayout144.xml"/><Relationship Id="rId11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143.xml"/><Relationship Id="rId10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42.xml"/><Relationship Id="rId9" Type="http://schemas.openxmlformats.org/officeDocument/2006/relationships/slideLayout" Target="../slideLayouts/slideLayout147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2.xml"/><Relationship Id="rId7" Type="http://schemas.openxmlformats.org/officeDocument/2006/relationships/slideLayout" Target="../slideLayouts/slideLayout156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5" Type="http://schemas.openxmlformats.org/officeDocument/2006/relationships/slideLayout" Target="../slideLayouts/slideLayout154.xml"/><Relationship Id="rId10" Type="http://schemas.openxmlformats.org/officeDocument/2006/relationships/slideLayout" Target="../slideLayouts/slideLayout159.xml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8.xml"/><Relationship Id="rId3" Type="http://schemas.openxmlformats.org/officeDocument/2006/relationships/slideLayout" Target="../slideLayouts/slideLayout163.xml"/><Relationship Id="rId7" Type="http://schemas.openxmlformats.org/officeDocument/2006/relationships/slideLayout" Target="../slideLayouts/slideLayout167.xml"/><Relationship Id="rId12" Type="http://schemas.openxmlformats.org/officeDocument/2006/relationships/theme" Target="../theme/theme15.xml"/><Relationship Id="rId2" Type="http://schemas.openxmlformats.org/officeDocument/2006/relationships/slideLayout" Target="../slideLayouts/slideLayout162.xml"/><Relationship Id="rId1" Type="http://schemas.openxmlformats.org/officeDocument/2006/relationships/slideLayout" Target="../slideLayouts/slideLayout161.xml"/><Relationship Id="rId6" Type="http://schemas.openxmlformats.org/officeDocument/2006/relationships/slideLayout" Target="../slideLayouts/slideLayout166.xml"/><Relationship Id="rId11" Type="http://schemas.openxmlformats.org/officeDocument/2006/relationships/slideLayout" Target="../slideLayouts/slideLayout171.xml"/><Relationship Id="rId5" Type="http://schemas.openxmlformats.org/officeDocument/2006/relationships/slideLayout" Target="../slideLayouts/slideLayout165.xml"/><Relationship Id="rId10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64.xml"/><Relationship Id="rId9" Type="http://schemas.openxmlformats.org/officeDocument/2006/relationships/slideLayout" Target="../slideLayouts/slideLayout169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9.xml"/><Relationship Id="rId3" Type="http://schemas.openxmlformats.org/officeDocument/2006/relationships/slideLayout" Target="../slideLayouts/slideLayout174.xml"/><Relationship Id="rId7" Type="http://schemas.openxmlformats.org/officeDocument/2006/relationships/slideLayout" Target="../slideLayouts/slideLayout178.xml"/><Relationship Id="rId12" Type="http://schemas.openxmlformats.org/officeDocument/2006/relationships/theme" Target="../theme/theme16.xml"/><Relationship Id="rId2" Type="http://schemas.openxmlformats.org/officeDocument/2006/relationships/slideLayout" Target="../slideLayouts/slideLayout173.xml"/><Relationship Id="rId1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7.xml"/><Relationship Id="rId11" Type="http://schemas.openxmlformats.org/officeDocument/2006/relationships/slideLayout" Target="../slideLayouts/slideLayout182.xml"/><Relationship Id="rId5" Type="http://schemas.openxmlformats.org/officeDocument/2006/relationships/slideLayout" Target="../slideLayouts/slideLayout176.xml"/><Relationship Id="rId10" Type="http://schemas.openxmlformats.org/officeDocument/2006/relationships/slideLayout" Target="../slideLayouts/slideLayout181.xml"/><Relationship Id="rId4" Type="http://schemas.openxmlformats.org/officeDocument/2006/relationships/slideLayout" Target="../slideLayouts/slideLayout175.xml"/><Relationship Id="rId9" Type="http://schemas.openxmlformats.org/officeDocument/2006/relationships/slideLayout" Target="../slideLayouts/slideLayout180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0.xml"/><Relationship Id="rId3" Type="http://schemas.openxmlformats.org/officeDocument/2006/relationships/slideLayout" Target="../slideLayouts/slideLayout185.xml"/><Relationship Id="rId7" Type="http://schemas.openxmlformats.org/officeDocument/2006/relationships/slideLayout" Target="../slideLayouts/slideLayout189.xml"/><Relationship Id="rId12" Type="http://schemas.openxmlformats.org/officeDocument/2006/relationships/theme" Target="../theme/theme17.xml"/><Relationship Id="rId2" Type="http://schemas.openxmlformats.org/officeDocument/2006/relationships/slideLayout" Target="../slideLayouts/slideLayout184.xml"/><Relationship Id="rId1" Type="http://schemas.openxmlformats.org/officeDocument/2006/relationships/slideLayout" Target="../slideLayouts/slideLayout183.xml"/><Relationship Id="rId6" Type="http://schemas.openxmlformats.org/officeDocument/2006/relationships/slideLayout" Target="../slideLayouts/slideLayout188.xml"/><Relationship Id="rId11" Type="http://schemas.openxmlformats.org/officeDocument/2006/relationships/slideLayout" Target="../slideLayouts/slideLayout193.xml"/><Relationship Id="rId5" Type="http://schemas.openxmlformats.org/officeDocument/2006/relationships/slideLayout" Target="../slideLayouts/slideLayout187.xml"/><Relationship Id="rId10" Type="http://schemas.openxmlformats.org/officeDocument/2006/relationships/slideLayout" Target="../slideLayouts/slideLayout192.xml"/><Relationship Id="rId4" Type="http://schemas.openxmlformats.org/officeDocument/2006/relationships/slideLayout" Target="../slideLayouts/slideLayout186.xml"/><Relationship Id="rId9" Type="http://schemas.openxmlformats.org/officeDocument/2006/relationships/slideLayout" Target="../slideLayouts/slideLayout191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1.xml"/><Relationship Id="rId3" Type="http://schemas.openxmlformats.org/officeDocument/2006/relationships/slideLayout" Target="../slideLayouts/slideLayout196.xml"/><Relationship Id="rId7" Type="http://schemas.openxmlformats.org/officeDocument/2006/relationships/slideLayout" Target="../slideLayouts/slideLayout200.xml"/><Relationship Id="rId12" Type="http://schemas.openxmlformats.org/officeDocument/2006/relationships/theme" Target="../theme/theme18.xml"/><Relationship Id="rId2" Type="http://schemas.openxmlformats.org/officeDocument/2006/relationships/slideLayout" Target="../slideLayouts/slideLayout195.xml"/><Relationship Id="rId1" Type="http://schemas.openxmlformats.org/officeDocument/2006/relationships/slideLayout" Target="../slideLayouts/slideLayout194.xml"/><Relationship Id="rId6" Type="http://schemas.openxmlformats.org/officeDocument/2006/relationships/slideLayout" Target="../slideLayouts/slideLayout199.xml"/><Relationship Id="rId11" Type="http://schemas.openxmlformats.org/officeDocument/2006/relationships/slideLayout" Target="../slideLayouts/slideLayout204.xml"/><Relationship Id="rId5" Type="http://schemas.openxmlformats.org/officeDocument/2006/relationships/slideLayout" Target="../slideLayouts/slideLayout198.xml"/><Relationship Id="rId10" Type="http://schemas.openxmlformats.org/officeDocument/2006/relationships/slideLayout" Target="../slideLayouts/slideLayout203.xml"/><Relationship Id="rId4" Type="http://schemas.openxmlformats.org/officeDocument/2006/relationships/slideLayout" Target="../slideLayouts/slideLayout197.xml"/><Relationship Id="rId9" Type="http://schemas.openxmlformats.org/officeDocument/2006/relationships/slideLayout" Target="../slideLayouts/slideLayout202.xml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2.xml"/><Relationship Id="rId3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11.xml"/><Relationship Id="rId12" Type="http://schemas.openxmlformats.org/officeDocument/2006/relationships/theme" Target="../theme/theme19.xml"/><Relationship Id="rId2" Type="http://schemas.openxmlformats.org/officeDocument/2006/relationships/slideLayout" Target="../slideLayouts/slideLayout206.xml"/><Relationship Id="rId1" Type="http://schemas.openxmlformats.org/officeDocument/2006/relationships/slideLayout" Target="../slideLayouts/slideLayout205.xml"/><Relationship Id="rId6" Type="http://schemas.openxmlformats.org/officeDocument/2006/relationships/slideLayout" Target="../slideLayouts/slideLayout210.xml"/><Relationship Id="rId11" Type="http://schemas.openxmlformats.org/officeDocument/2006/relationships/slideLayout" Target="../slideLayouts/slideLayout215.xml"/><Relationship Id="rId5" Type="http://schemas.openxmlformats.org/officeDocument/2006/relationships/slideLayout" Target="../slideLayouts/slideLayout209.xml"/><Relationship Id="rId10" Type="http://schemas.openxmlformats.org/officeDocument/2006/relationships/slideLayout" Target="../slideLayouts/slideLayout214.xml"/><Relationship Id="rId4" Type="http://schemas.openxmlformats.org/officeDocument/2006/relationships/slideLayout" Target="../slideLayouts/slideLayout208.xml"/><Relationship Id="rId9" Type="http://schemas.openxmlformats.org/officeDocument/2006/relationships/slideLayout" Target="../slideLayouts/slideLayout21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3.xml"/><Relationship Id="rId3" Type="http://schemas.openxmlformats.org/officeDocument/2006/relationships/slideLayout" Target="../slideLayouts/slideLayout218.xml"/><Relationship Id="rId7" Type="http://schemas.openxmlformats.org/officeDocument/2006/relationships/slideLayout" Target="../slideLayouts/slideLayout222.xml"/><Relationship Id="rId12" Type="http://schemas.openxmlformats.org/officeDocument/2006/relationships/theme" Target="../theme/theme20.xml"/><Relationship Id="rId2" Type="http://schemas.openxmlformats.org/officeDocument/2006/relationships/slideLayout" Target="../slideLayouts/slideLayout217.xml"/><Relationship Id="rId1" Type="http://schemas.openxmlformats.org/officeDocument/2006/relationships/slideLayout" Target="../slideLayouts/slideLayout216.xml"/><Relationship Id="rId6" Type="http://schemas.openxmlformats.org/officeDocument/2006/relationships/slideLayout" Target="../slideLayouts/slideLayout221.xml"/><Relationship Id="rId11" Type="http://schemas.openxmlformats.org/officeDocument/2006/relationships/slideLayout" Target="../slideLayouts/slideLayout226.xml"/><Relationship Id="rId5" Type="http://schemas.openxmlformats.org/officeDocument/2006/relationships/slideLayout" Target="../slideLayouts/slideLayout220.xml"/><Relationship Id="rId10" Type="http://schemas.openxmlformats.org/officeDocument/2006/relationships/slideLayout" Target="../slideLayouts/slideLayout225.xml"/><Relationship Id="rId4" Type="http://schemas.openxmlformats.org/officeDocument/2006/relationships/slideLayout" Target="../slideLayouts/slideLayout219.xml"/><Relationship Id="rId9" Type="http://schemas.openxmlformats.org/officeDocument/2006/relationships/slideLayout" Target="../slideLayouts/slideLayout224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4.xml"/><Relationship Id="rId3" Type="http://schemas.openxmlformats.org/officeDocument/2006/relationships/slideLayout" Target="../slideLayouts/slideLayout229.xml"/><Relationship Id="rId7" Type="http://schemas.openxmlformats.org/officeDocument/2006/relationships/slideLayout" Target="../slideLayouts/slideLayout233.xml"/><Relationship Id="rId12" Type="http://schemas.openxmlformats.org/officeDocument/2006/relationships/theme" Target="../theme/theme21.xml"/><Relationship Id="rId2" Type="http://schemas.openxmlformats.org/officeDocument/2006/relationships/slideLayout" Target="../slideLayouts/slideLayout228.xml"/><Relationship Id="rId1" Type="http://schemas.openxmlformats.org/officeDocument/2006/relationships/slideLayout" Target="../slideLayouts/slideLayout227.xml"/><Relationship Id="rId6" Type="http://schemas.openxmlformats.org/officeDocument/2006/relationships/slideLayout" Target="../slideLayouts/slideLayout232.xml"/><Relationship Id="rId11" Type="http://schemas.openxmlformats.org/officeDocument/2006/relationships/slideLayout" Target="../slideLayouts/slideLayout237.xml"/><Relationship Id="rId5" Type="http://schemas.openxmlformats.org/officeDocument/2006/relationships/slideLayout" Target="../slideLayouts/slideLayout231.xml"/><Relationship Id="rId10" Type="http://schemas.openxmlformats.org/officeDocument/2006/relationships/slideLayout" Target="../slideLayouts/slideLayout236.xml"/><Relationship Id="rId4" Type="http://schemas.openxmlformats.org/officeDocument/2006/relationships/slideLayout" Target="../slideLayouts/slideLayout230.xml"/><Relationship Id="rId9" Type="http://schemas.openxmlformats.org/officeDocument/2006/relationships/slideLayout" Target="../slideLayouts/slideLayout235.xml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5.xml"/><Relationship Id="rId3" Type="http://schemas.openxmlformats.org/officeDocument/2006/relationships/slideLayout" Target="../slideLayouts/slideLayout240.xml"/><Relationship Id="rId7" Type="http://schemas.openxmlformats.org/officeDocument/2006/relationships/slideLayout" Target="../slideLayouts/slideLayout244.xml"/><Relationship Id="rId12" Type="http://schemas.openxmlformats.org/officeDocument/2006/relationships/theme" Target="../theme/theme22.xml"/><Relationship Id="rId2" Type="http://schemas.openxmlformats.org/officeDocument/2006/relationships/slideLayout" Target="../slideLayouts/slideLayout239.xml"/><Relationship Id="rId1" Type="http://schemas.openxmlformats.org/officeDocument/2006/relationships/slideLayout" Target="../slideLayouts/slideLayout238.xml"/><Relationship Id="rId6" Type="http://schemas.openxmlformats.org/officeDocument/2006/relationships/slideLayout" Target="../slideLayouts/slideLayout243.xml"/><Relationship Id="rId11" Type="http://schemas.openxmlformats.org/officeDocument/2006/relationships/slideLayout" Target="../slideLayouts/slideLayout248.xml"/><Relationship Id="rId5" Type="http://schemas.openxmlformats.org/officeDocument/2006/relationships/slideLayout" Target="../slideLayouts/slideLayout242.xml"/><Relationship Id="rId10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41.xml"/><Relationship Id="rId9" Type="http://schemas.openxmlformats.org/officeDocument/2006/relationships/slideLayout" Target="../slideLayouts/slideLayout246.xml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6.xml"/><Relationship Id="rId3" Type="http://schemas.openxmlformats.org/officeDocument/2006/relationships/slideLayout" Target="../slideLayouts/slideLayout251.xml"/><Relationship Id="rId7" Type="http://schemas.openxmlformats.org/officeDocument/2006/relationships/slideLayout" Target="../slideLayouts/slideLayout255.xml"/><Relationship Id="rId12" Type="http://schemas.openxmlformats.org/officeDocument/2006/relationships/theme" Target="../theme/theme23.xml"/><Relationship Id="rId2" Type="http://schemas.openxmlformats.org/officeDocument/2006/relationships/slideLayout" Target="../slideLayouts/slideLayout250.xml"/><Relationship Id="rId1" Type="http://schemas.openxmlformats.org/officeDocument/2006/relationships/slideLayout" Target="../slideLayouts/slideLayout249.xml"/><Relationship Id="rId6" Type="http://schemas.openxmlformats.org/officeDocument/2006/relationships/slideLayout" Target="../slideLayouts/slideLayout254.xml"/><Relationship Id="rId11" Type="http://schemas.openxmlformats.org/officeDocument/2006/relationships/slideLayout" Target="../slideLayouts/slideLayout259.xml"/><Relationship Id="rId5" Type="http://schemas.openxmlformats.org/officeDocument/2006/relationships/slideLayout" Target="../slideLayouts/slideLayout253.xml"/><Relationship Id="rId10" Type="http://schemas.openxmlformats.org/officeDocument/2006/relationships/slideLayout" Target="../slideLayouts/slideLayout258.xml"/><Relationship Id="rId4" Type="http://schemas.openxmlformats.org/officeDocument/2006/relationships/slideLayout" Target="../slideLayouts/slideLayout252.xml"/><Relationship Id="rId9" Type="http://schemas.openxmlformats.org/officeDocument/2006/relationships/slideLayout" Target="../slideLayouts/slideLayout257.xml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7.xml"/><Relationship Id="rId3" Type="http://schemas.openxmlformats.org/officeDocument/2006/relationships/slideLayout" Target="../slideLayouts/slideLayout262.xml"/><Relationship Id="rId7" Type="http://schemas.openxmlformats.org/officeDocument/2006/relationships/slideLayout" Target="../slideLayouts/slideLayout266.xml"/><Relationship Id="rId12" Type="http://schemas.openxmlformats.org/officeDocument/2006/relationships/theme" Target="../theme/theme24.xml"/><Relationship Id="rId2" Type="http://schemas.openxmlformats.org/officeDocument/2006/relationships/slideLayout" Target="../slideLayouts/slideLayout261.xml"/><Relationship Id="rId1" Type="http://schemas.openxmlformats.org/officeDocument/2006/relationships/slideLayout" Target="../slideLayouts/slideLayout260.xml"/><Relationship Id="rId6" Type="http://schemas.openxmlformats.org/officeDocument/2006/relationships/slideLayout" Target="../slideLayouts/slideLayout265.xml"/><Relationship Id="rId11" Type="http://schemas.openxmlformats.org/officeDocument/2006/relationships/slideLayout" Target="../slideLayouts/slideLayout270.xml"/><Relationship Id="rId5" Type="http://schemas.openxmlformats.org/officeDocument/2006/relationships/slideLayout" Target="../slideLayouts/slideLayout264.xml"/><Relationship Id="rId10" Type="http://schemas.openxmlformats.org/officeDocument/2006/relationships/slideLayout" Target="../slideLayouts/slideLayout269.xml"/><Relationship Id="rId4" Type="http://schemas.openxmlformats.org/officeDocument/2006/relationships/slideLayout" Target="../slideLayouts/slideLayout263.xml"/><Relationship Id="rId9" Type="http://schemas.openxmlformats.org/officeDocument/2006/relationships/slideLayout" Target="../slideLayouts/slideLayout268.xml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8.xml"/><Relationship Id="rId3" Type="http://schemas.openxmlformats.org/officeDocument/2006/relationships/slideLayout" Target="../slideLayouts/slideLayout273.xml"/><Relationship Id="rId7" Type="http://schemas.openxmlformats.org/officeDocument/2006/relationships/slideLayout" Target="../slideLayouts/slideLayout277.xml"/><Relationship Id="rId12" Type="http://schemas.openxmlformats.org/officeDocument/2006/relationships/theme" Target="../theme/theme25.xml"/><Relationship Id="rId2" Type="http://schemas.openxmlformats.org/officeDocument/2006/relationships/slideLayout" Target="../slideLayouts/slideLayout272.xml"/><Relationship Id="rId1" Type="http://schemas.openxmlformats.org/officeDocument/2006/relationships/slideLayout" Target="../slideLayouts/slideLayout271.xml"/><Relationship Id="rId6" Type="http://schemas.openxmlformats.org/officeDocument/2006/relationships/slideLayout" Target="../slideLayouts/slideLayout276.xml"/><Relationship Id="rId11" Type="http://schemas.openxmlformats.org/officeDocument/2006/relationships/slideLayout" Target="../slideLayouts/slideLayout281.xml"/><Relationship Id="rId5" Type="http://schemas.openxmlformats.org/officeDocument/2006/relationships/slideLayout" Target="../slideLayouts/slideLayout275.xml"/><Relationship Id="rId10" Type="http://schemas.openxmlformats.org/officeDocument/2006/relationships/slideLayout" Target="../slideLayouts/slideLayout280.xml"/><Relationship Id="rId4" Type="http://schemas.openxmlformats.org/officeDocument/2006/relationships/slideLayout" Target="../slideLayouts/slideLayout274.xml"/><Relationship Id="rId9" Type="http://schemas.openxmlformats.org/officeDocument/2006/relationships/slideLayout" Target="../slideLayouts/slideLayout279.xml"/></Relationships>
</file>

<file path=ppt/slideMasters/_rels/slideMaster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9.xml"/><Relationship Id="rId3" Type="http://schemas.openxmlformats.org/officeDocument/2006/relationships/slideLayout" Target="../slideLayouts/slideLayout284.xml"/><Relationship Id="rId7" Type="http://schemas.openxmlformats.org/officeDocument/2006/relationships/slideLayout" Target="../slideLayouts/slideLayout288.xml"/><Relationship Id="rId12" Type="http://schemas.openxmlformats.org/officeDocument/2006/relationships/theme" Target="../theme/theme26.xml"/><Relationship Id="rId2" Type="http://schemas.openxmlformats.org/officeDocument/2006/relationships/slideLayout" Target="../slideLayouts/slideLayout283.xml"/><Relationship Id="rId1" Type="http://schemas.openxmlformats.org/officeDocument/2006/relationships/slideLayout" Target="../slideLayouts/slideLayout282.xml"/><Relationship Id="rId6" Type="http://schemas.openxmlformats.org/officeDocument/2006/relationships/slideLayout" Target="../slideLayouts/slideLayout287.xml"/><Relationship Id="rId11" Type="http://schemas.openxmlformats.org/officeDocument/2006/relationships/slideLayout" Target="../slideLayouts/slideLayout292.xml"/><Relationship Id="rId5" Type="http://schemas.openxmlformats.org/officeDocument/2006/relationships/slideLayout" Target="../slideLayouts/slideLayout286.xml"/><Relationship Id="rId10" Type="http://schemas.openxmlformats.org/officeDocument/2006/relationships/slideLayout" Target="../slideLayouts/slideLayout291.xml"/><Relationship Id="rId4" Type="http://schemas.openxmlformats.org/officeDocument/2006/relationships/slideLayout" Target="../slideLayouts/slideLayout285.xml"/><Relationship Id="rId9" Type="http://schemas.openxmlformats.org/officeDocument/2006/relationships/slideLayout" Target="../slideLayouts/slideLayout290.xml"/></Relationships>
</file>

<file path=ppt/slideMasters/_rels/slideMaster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0.xml"/><Relationship Id="rId3" Type="http://schemas.openxmlformats.org/officeDocument/2006/relationships/slideLayout" Target="../slideLayouts/slideLayout295.xml"/><Relationship Id="rId7" Type="http://schemas.openxmlformats.org/officeDocument/2006/relationships/slideLayout" Target="../slideLayouts/slideLayout299.xml"/><Relationship Id="rId12" Type="http://schemas.openxmlformats.org/officeDocument/2006/relationships/theme" Target="../theme/theme27.xml"/><Relationship Id="rId2" Type="http://schemas.openxmlformats.org/officeDocument/2006/relationships/slideLayout" Target="../slideLayouts/slideLayout294.xml"/><Relationship Id="rId1" Type="http://schemas.openxmlformats.org/officeDocument/2006/relationships/slideLayout" Target="../slideLayouts/slideLayout293.xml"/><Relationship Id="rId6" Type="http://schemas.openxmlformats.org/officeDocument/2006/relationships/slideLayout" Target="../slideLayouts/slideLayout298.xml"/><Relationship Id="rId11" Type="http://schemas.openxmlformats.org/officeDocument/2006/relationships/slideLayout" Target="../slideLayouts/slideLayout303.xml"/><Relationship Id="rId5" Type="http://schemas.openxmlformats.org/officeDocument/2006/relationships/slideLayout" Target="../slideLayouts/slideLayout297.xml"/><Relationship Id="rId10" Type="http://schemas.openxmlformats.org/officeDocument/2006/relationships/slideLayout" Target="../slideLayouts/slideLayout302.xml"/><Relationship Id="rId4" Type="http://schemas.openxmlformats.org/officeDocument/2006/relationships/slideLayout" Target="../slideLayouts/slideLayout296.xml"/><Relationship Id="rId9" Type="http://schemas.openxmlformats.org/officeDocument/2006/relationships/slideLayout" Target="../slideLayouts/slideLayout301.xml"/></Relationships>
</file>

<file path=ppt/slideMasters/_rels/slideMaster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1.xml"/><Relationship Id="rId3" Type="http://schemas.openxmlformats.org/officeDocument/2006/relationships/slideLayout" Target="../slideLayouts/slideLayout306.xml"/><Relationship Id="rId7" Type="http://schemas.openxmlformats.org/officeDocument/2006/relationships/slideLayout" Target="../slideLayouts/slideLayout310.xml"/><Relationship Id="rId12" Type="http://schemas.openxmlformats.org/officeDocument/2006/relationships/theme" Target="../theme/theme28.xml"/><Relationship Id="rId2" Type="http://schemas.openxmlformats.org/officeDocument/2006/relationships/slideLayout" Target="../slideLayouts/slideLayout305.xml"/><Relationship Id="rId1" Type="http://schemas.openxmlformats.org/officeDocument/2006/relationships/slideLayout" Target="../slideLayouts/slideLayout304.xml"/><Relationship Id="rId6" Type="http://schemas.openxmlformats.org/officeDocument/2006/relationships/slideLayout" Target="../slideLayouts/slideLayout309.xml"/><Relationship Id="rId11" Type="http://schemas.openxmlformats.org/officeDocument/2006/relationships/slideLayout" Target="../slideLayouts/slideLayout314.xml"/><Relationship Id="rId5" Type="http://schemas.openxmlformats.org/officeDocument/2006/relationships/slideLayout" Target="../slideLayouts/slideLayout308.xml"/><Relationship Id="rId10" Type="http://schemas.openxmlformats.org/officeDocument/2006/relationships/slideLayout" Target="../slideLayouts/slideLayout313.xml"/><Relationship Id="rId4" Type="http://schemas.openxmlformats.org/officeDocument/2006/relationships/slideLayout" Target="../slideLayouts/slideLayout307.xml"/><Relationship Id="rId9" Type="http://schemas.openxmlformats.org/officeDocument/2006/relationships/slideLayout" Target="../slideLayouts/slideLayout312.xml"/></Relationships>
</file>

<file path=ppt/slideMasters/_rels/slideMaster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2.xml"/><Relationship Id="rId3" Type="http://schemas.openxmlformats.org/officeDocument/2006/relationships/slideLayout" Target="../slideLayouts/slideLayout317.xml"/><Relationship Id="rId7" Type="http://schemas.openxmlformats.org/officeDocument/2006/relationships/slideLayout" Target="../slideLayouts/slideLayout321.xml"/><Relationship Id="rId12" Type="http://schemas.openxmlformats.org/officeDocument/2006/relationships/theme" Target="../theme/theme29.xml"/><Relationship Id="rId2" Type="http://schemas.openxmlformats.org/officeDocument/2006/relationships/slideLayout" Target="../slideLayouts/slideLayout316.xml"/><Relationship Id="rId1" Type="http://schemas.openxmlformats.org/officeDocument/2006/relationships/slideLayout" Target="../slideLayouts/slideLayout315.xml"/><Relationship Id="rId6" Type="http://schemas.openxmlformats.org/officeDocument/2006/relationships/slideLayout" Target="../slideLayouts/slideLayout320.xml"/><Relationship Id="rId11" Type="http://schemas.openxmlformats.org/officeDocument/2006/relationships/slideLayout" Target="../slideLayouts/slideLayout325.xml"/><Relationship Id="rId5" Type="http://schemas.openxmlformats.org/officeDocument/2006/relationships/slideLayout" Target="../slideLayouts/slideLayout319.xml"/><Relationship Id="rId10" Type="http://schemas.openxmlformats.org/officeDocument/2006/relationships/slideLayout" Target="../slideLayouts/slideLayout324.xml"/><Relationship Id="rId4" Type="http://schemas.openxmlformats.org/officeDocument/2006/relationships/slideLayout" Target="../slideLayouts/slideLayout318.xml"/><Relationship Id="rId9" Type="http://schemas.openxmlformats.org/officeDocument/2006/relationships/slideLayout" Target="../slideLayouts/slideLayout3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3.xml"/><Relationship Id="rId3" Type="http://schemas.openxmlformats.org/officeDocument/2006/relationships/slideLayout" Target="../slideLayouts/slideLayout328.xml"/><Relationship Id="rId7" Type="http://schemas.openxmlformats.org/officeDocument/2006/relationships/slideLayout" Target="../slideLayouts/slideLayout332.xml"/><Relationship Id="rId12" Type="http://schemas.openxmlformats.org/officeDocument/2006/relationships/theme" Target="../theme/theme30.xml"/><Relationship Id="rId2" Type="http://schemas.openxmlformats.org/officeDocument/2006/relationships/slideLayout" Target="../slideLayouts/slideLayout327.xml"/><Relationship Id="rId1" Type="http://schemas.openxmlformats.org/officeDocument/2006/relationships/slideLayout" Target="../slideLayouts/slideLayout326.xml"/><Relationship Id="rId6" Type="http://schemas.openxmlformats.org/officeDocument/2006/relationships/slideLayout" Target="../slideLayouts/slideLayout331.xml"/><Relationship Id="rId11" Type="http://schemas.openxmlformats.org/officeDocument/2006/relationships/slideLayout" Target="../slideLayouts/slideLayout336.xml"/><Relationship Id="rId5" Type="http://schemas.openxmlformats.org/officeDocument/2006/relationships/slideLayout" Target="../slideLayouts/slideLayout330.xml"/><Relationship Id="rId10" Type="http://schemas.openxmlformats.org/officeDocument/2006/relationships/slideLayout" Target="../slideLayouts/slideLayout335.xml"/><Relationship Id="rId4" Type="http://schemas.openxmlformats.org/officeDocument/2006/relationships/slideLayout" Target="../slideLayouts/slideLayout329.xml"/><Relationship Id="rId9" Type="http://schemas.openxmlformats.org/officeDocument/2006/relationships/slideLayout" Target="../slideLayouts/slideLayout334.xml"/></Relationships>
</file>

<file path=ppt/slideMasters/_rels/slideMaster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4.xml"/><Relationship Id="rId3" Type="http://schemas.openxmlformats.org/officeDocument/2006/relationships/slideLayout" Target="../slideLayouts/slideLayout339.xml"/><Relationship Id="rId7" Type="http://schemas.openxmlformats.org/officeDocument/2006/relationships/slideLayout" Target="../slideLayouts/slideLayout343.xml"/><Relationship Id="rId12" Type="http://schemas.openxmlformats.org/officeDocument/2006/relationships/theme" Target="../theme/theme31.xml"/><Relationship Id="rId2" Type="http://schemas.openxmlformats.org/officeDocument/2006/relationships/slideLayout" Target="../slideLayouts/slideLayout338.xml"/><Relationship Id="rId1" Type="http://schemas.openxmlformats.org/officeDocument/2006/relationships/slideLayout" Target="../slideLayouts/slideLayout337.xml"/><Relationship Id="rId6" Type="http://schemas.openxmlformats.org/officeDocument/2006/relationships/slideLayout" Target="../slideLayouts/slideLayout342.xml"/><Relationship Id="rId11" Type="http://schemas.openxmlformats.org/officeDocument/2006/relationships/slideLayout" Target="../slideLayouts/slideLayout347.xml"/><Relationship Id="rId5" Type="http://schemas.openxmlformats.org/officeDocument/2006/relationships/slideLayout" Target="../slideLayouts/slideLayout341.xml"/><Relationship Id="rId10" Type="http://schemas.openxmlformats.org/officeDocument/2006/relationships/slideLayout" Target="../slideLayouts/slideLayout346.xml"/><Relationship Id="rId4" Type="http://schemas.openxmlformats.org/officeDocument/2006/relationships/slideLayout" Target="../slideLayouts/slideLayout340.xml"/><Relationship Id="rId9" Type="http://schemas.openxmlformats.org/officeDocument/2006/relationships/slideLayout" Target="../slideLayouts/slideLayout345.xml"/></Relationships>
</file>

<file path=ppt/slideMasters/_rels/slideMaster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5.xml"/><Relationship Id="rId3" Type="http://schemas.openxmlformats.org/officeDocument/2006/relationships/slideLayout" Target="../slideLayouts/slideLayout350.xml"/><Relationship Id="rId7" Type="http://schemas.openxmlformats.org/officeDocument/2006/relationships/slideLayout" Target="../slideLayouts/slideLayout354.xml"/><Relationship Id="rId12" Type="http://schemas.openxmlformats.org/officeDocument/2006/relationships/theme" Target="../theme/theme32.xml"/><Relationship Id="rId2" Type="http://schemas.openxmlformats.org/officeDocument/2006/relationships/slideLayout" Target="../slideLayouts/slideLayout349.xml"/><Relationship Id="rId1" Type="http://schemas.openxmlformats.org/officeDocument/2006/relationships/slideLayout" Target="../slideLayouts/slideLayout348.xml"/><Relationship Id="rId6" Type="http://schemas.openxmlformats.org/officeDocument/2006/relationships/slideLayout" Target="../slideLayouts/slideLayout353.xml"/><Relationship Id="rId11" Type="http://schemas.openxmlformats.org/officeDocument/2006/relationships/slideLayout" Target="../slideLayouts/slideLayout358.xml"/><Relationship Id="rId5" Type="http://schemas.openxmlformats.org/officeDocument/2006/relationships/slideLayout" Target="../slideLayouts/slideLayout352.xml"/><Relationship Id="rId10" Type="http://schemas.openxmlformats.org/officeDocument/2006/relationships/slideLayout" Target="../slideLayouts/slideLayout357.xml"/><Relationship Id="rId4" Type="http://schemas.openxmlformats.org/officeDocument/2006/relationships/slideLayout" Target="../slideLayouts/slideLayout351.xml"/><Relationship Id="rId9" Type="http://schemas.openxmlformats.org/officeDocument/2006/relationships/slideLayout" Target="../slideLayouts/slideLayout356.xml"/></Relationships>
</file>

<file path=ppt/slideMasters/_rels/slideMaster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6.xml"/><Relationship Id="rId3" Type="http://schemas.openxmlformats.org/officeDocument/2006/relationships/slideLayout" Target="../slideLayouts/slideLayout361.xml"/><Relationship Id="rId7" Type="http://schemas.openxmlformats.org/officeDocument/2006/relationships/slideLayout" Target="../slideLayouts/slideLayout365.xml"/><Relationship Id="rId12" Type="http://schemas.openxmlformats.org/officeDocument/2006/relationships/theme" Target="../theme/theme33.xml"/><Relationship Id="rId2" Type="http://schemas.openxmlformats.org/officeDocument/2006/relationships/slideLayout" Target="../slideLayouts/slideLayout360.xml"/><Relationship Id="rId1" Type="http://schemas.openxmlformats.org/officeDocument/2006/relationships/slideLayout" Target="../slideLayouts/slideLayout359.xml"/><Relationship Id="rId6" Type="http://schemas.openxmlformats.org/officeDocument/2006/relationships/slideLayout" Target="../slideLayouts/slideLayout364.xml"/><Relationship Id="rId11" Type="http://schemas.openxmlformats.org/officeDocument/2006/relationships/slideLayout" Target="../slideLayouts/slideLayout369.xml"/><Relationship Id="rId5" Type="http://schemas.openxmlformats.org/officeDocument/2006/relationships/slideLayout" Target="../slideLayouts/slideLayout363.xml"/><Relationship Id="rId10" Type="http://schemas.openxmlformats.org/officeDocument/2006/relationships/slideLayout" Target="../slideLayouts/slideLayout368.xml"/><Relationship Id="rId4" Type="http://schemas.openxmlformats.org/officeDocument/2006/relationships/slideLayout" Target="../slideLayouts/slideLayout362.xml"/><Relationship Id="rId9" Type="http://schemas.openxmlformats.org/officeDocument/2006/relationships/slideLayout" Target="../slideLayouts/slideLayout367.xml"/></Relationships>
</file>

<file path=ppt/slideMasters/_rels/slideMaster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7.xml"/><Relationship Id="rId3" Type="http://schemas.openxmlformats.org/officeDocument/2006/relationships/slideLayout" Target="../slideLayouts/slideLayout372.xml"/><Relationship Id="rId7" Type="http://schemas.openxmlformats.org/officeDocument/2006/relationships/slideLayout" Target="../slideLayouts/slideLayout376.xml"/><Relationship Id="rId12" Type="http://schemas.openxmlformats.org/officeDocument/2006/relationships/theme" Target="../theme/theme34.xml"/><Relationship Id="rId2" Type="http://schemas.openxmlformats.org/officeDocument/2006/relationships/slideLayout" Target="../slideLayouts/slideLayout371.xml"/><Relationship Id="rId1" Type="http://schemas.openxmlformats.org/officeDocument/2006/relationships/slideLayout" Target="../slideLayouts/slideLayout370.xml"/><Relationship Id="rId6" Type="http://schemas.openxmlformats.org/officeDocument/2006/relationships/slideLayout" Target="../slideLayouts/slideLayout375.xml"/><Relationship Id="rId11" Type="http://schemas.openxmlformats.org/officeDocument/2006/relationships/slideLayout" Target="../slideLayouts/slideLayout380.xml"/><Relationship Id="rId5" Type="http://schemas.openxmlformats.org/officeDocument/2006/relationships/slideLayout" Target="../slideLayouts/slideLayout374.xml"/><Relationship Id="rId10" Type="http://schemas.openxmlformats.org/officeDocument/2006/relationships/slideLayout" Target="../slideLayouts/slideLayout379.xml"/><Relationship Id="rId4" Type="http://schemas.openxmlformats.org/officeDocument/2006/relationships/slideLayout" Target="../slideLayouts/slideLayout373.xml"/><Relationship Id="rId9" Type="http://schemas.openxmlformats.org/officeDocument/2006/relationships/slideLayout" Target="../slideLayouts/slideLayout378.xml"/></Relationships>
</file>

<file path=ppt/slideMasters/_rels/slideMaster3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8.xml"/><Relationship Id="rId3" Type="http://schemas.openxmlformats.org/officeDocument/2006/relationships/slideLayout" Target="../slideLayouts/slideLayout383.xml"/><Relationship Id="rId7" Type="http://schemas.openxmlformats.org/officeDocument/2006/relationships/slideLayout" Target="../slideLayouts/slideLayout387.xml"/><Relationship Id="rId12" Type="http://schemas.openxmlformats.org/officeDocument/2006/relationships/theme" Target="../theme/theme35.xml"/><Relationship Id="rId2" Type="http://schemas.openxmlformats.org/officeDocument/2006/relationships/slideLayout" Target="../slideLayouts/slideLayout382.xml"/><Relationship Id="rId1" Type="http://schemas.openxmlformats.org/officeDocument/2006/relationships/slideLayout" Target="../slideLayouts/slideLayout381.xml"/><Relationship Id="rId6" Type="http://schemas.openxmlformats.org/officeDocument/2006/relationships/slideLayout" Target="../slideLayouts/slideLayout386.xml"/><Relationship Id="rId11" Type="http://schemas.openxmlformats.org/officeDocument/2006/relationships/slideLayout" Target="../slideLayouts/slideLayout391.xml"/><Relationship Id="rId5" Type="http://schemas.openxmlformats.org/officeDocument/2006/relationships/slideLayout" Target="../slideLayouts/slideLayout385.xml"/><Relationship Id="rId10" Type="http://schemas.openxmlformats.org/officeDocument/2006/relationships/slideLayout" Target="../slideLayouts/slideLayout390.xml"/><Relationship Id="rId4" Type="http://schemas.openxmlformats.org/officeDocument/2006/relationships/slideLayout" Target="../slideLayouts/slideLayout384.xml"/><Relationship Id="rId9" Type="http://schemas.openxmlformats.org/officeDocument/2006/relationships/slideLayout" Target="../slideLayouts/slideLayout389.xml"/></Relationships>
</file>

<file path=ppt/slideMasters/_rels/slideMaster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9.xml"/><Relationship Id="rId3" Type="http://schemas.openxmlformats.org/officeDocument/2006/relationships/slideLayout" Target="../slideLayouts/slideLayout394.xml"/><Relationship Id="rId7" Type="http://schemas.openxmlformats.org/officeDocument/2006/relationships/slideLayout" Target="../slideLayouts/slideLayout398.xml"/><Relationship Id="rId12" Type="http://schemas.openxmlformats.org/officeDocument/2006/relationships/theme" Target="../theme/theme36.xml"/><Relationship Id="rId2" Type="http://schemas.openxmlformats.org/officeDocument/2006/relationships/slideLayout" Target="../slideLayouts/slideLayout393.xml"/><Relationship Id="rId1" Type="http://schemas.openxmlformats.org/officeDocument/2006/relationships/slideLayout" Target="../slideLayouts/slideLayout392.xml"/><Relationship Id="rId6" Type="http://schemas.openxmlformats.org/officeDocument/2006/relationships/slideLayout" Target="../slideLayouts/slideLayout397.xml"/><Relationship Id="rId11" Type="http://schemas.openxmlformats.org/officeDocument/2006/relationships/slideLayout" Target="../slideLayouts/slideLayout402.xml"/><Relationship Id="rId5" Type="http://schemas.openxmlformats.org/officeDocument/2006/relationships/slideLayout" Target="../slideLayouts/slideLayout396.xml"/><Relationship Id="rId10" Type="http://schemas.openxmlformats.org/officeDocument/2006/relationships/slideLayout" Target="../slideLayouts/slideLayout401.xml"/><Relationship Id="rId4" Type="http://schemas.openxmlformats.org/officeDocument/2006/relationships/slideLayout" Target="../slideLayouts/slideLayout395.xml"/><Relationship Id="rId9" Type="http://schemas.openxmlformats.org/officeDocument/2006/relationships/slideLayout" Target="../slideLayouts/slideLayout400.xml"/></Relationships>
</file>

<file path=ppt/slideMasters/_rels/slideMaster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0.xml"/><Relationship Id="rId3" Type="http://schemas.openxmlformats.org/officeDocument/2006/relationships/slideLayout" Target="../slideLayouts/slideLayout405.xml"/><Relationship Id="rId7" Type="http://schemas.openxmlformats.org/officeDocument/2006/relationships/slideLayout" Target="../slideLayouts/slideLayout409.xml"/><Relationship Id="rId12" Type="http://schemas.openxmlformats.org/officeDocument/2006/relationships/theme" Target="../theme/theme37.xml"/><Relationship Id="rId2" Type="http://schemas.openxmlformats.org/officeDocument/2006/relationships/slideLayout" Target="../slideLayouts/slideLayout404.xml"/><Relationship Id="rId1" Type="http://schemas.openxmlformats.org/officeDocument/2006/relationships/slideLayout" Target="../slideLayouts/slideLayout403.xml"/><Relationship Id="rId6" Type="http://schemas.openxmlformats.org/officeDocument/2006/relationships/slideLayout" Target="../slideLayouts/slideLayout408.xml"/><Relationship Id="rId11" Type="http://schemas.openxmlformats.org/officeDocument/2006/relationships/slideLayout" Target="../slideLayouts/slideLayout413.xml"/><Relationship Id="rId5" Type="http://schemas.openxmlformats.org/officeDocument/2006/relationships/slideLayout" Target="../slideLayouts/slideLayout407.xml"/><Relationship Id="rId10" Type="http://schemas.openxmlformats.org/officeDocument/2006/relationships/slideLayout" Target="../slideLayouts/slideLayout412.xml"/><Relationship Id="rId4" Type="http://schemas.openxmlformats.org/officeDocument/2006/relationships/slideLayout" Target="../slideLayouts/slideLayout406.xml"/><Relationship Id="rId9" Type="http://schemas.openxmlformats.org/officeDocument/2006/relationships/slideLayout" Target="../slideLayouts/slideLayout411.xml"/></Relationships>
</file>

<file path=ppt/slideMasters/_rels/slideMaster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1.xml"/><Relationship Id="rId3" Type="http://schemas.openxmlformats.org/officeDocument/2006/relationships/slideLayout" Target="../slideLayouts/slideLayout416.xml"/><Relationship Id="rId7" Type="http://schemas.openxmlformats.org/officeDocument/2006/relationships/slideLayout" Target="../slideLayouts/slideLayout420.xml"/><Relationship Id="rId12" Type="http://schemas.openxmlformats.org/officeDocument/2006/relationships/theme" Target="../theme/theme38.xml"/><Relationship Id="rId2" Type="http://schemas.openxmlformats.org/officeDocument/2006/relationships/slideLayout" Target="../slideLayouts/slideLayout415.xml"/><Relationship Id="rId1" Type="http://schemas.openxmlformats.org/officeDocument/2006/relationships/slideLayout" Target="../slideLayouts/slideLayout414.xml"/><Relationship Id="rId6" Type="http://schemas.openxmlformats.org/officeDocument/2006/relationships/slideLayout" Target="../slideLayouts/slideLayout419.xml"/><Relationship Id="rId11" Type="http://schemas.openxmlformats.org/officeDocument/2006/relationships/slideLayout" Target="../slideLayouts/slideLayout424.xml"/><Relationship Id="rId5" Type="http://schemas.openxmlformats.org/officeDocument/2006/relationships/slideLayout" Target="../slideLayouts/slideLayout418.xml"/><Relationship Id="rId10" Type="http://schemas.openxmlformats.org/officeDocument/2006/relationships/slideLayout" Target="../slideLayouts/slideLayout423.xml"/><Relationship Id="rId4" Type="http://schemas.openxmlformats.org/officeDocument/2006/relationships/slideLayout" Target="../slideLayouts/slideLayout417.xml"/><Relationship Id="rId9" Type="http://schemas.openxmlformats.org/officeDocument/2006/relationships/slideLayout" Target="../slideLayouts/slideLayout422.xml"/></Relationships>
</file>

<file path=ppt/slideMasters/_rels/slideMaster3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2.xml"/><Relationship Id="rId3" Type="http://schemas.openxmlformats.org/officeDocument/2006/relationships/slideLayout" Target="../slideLayouts/slideLayout427.xml"/><Relationship Id="rId7" Type="http://schemas.openxmlformats.org/officeDocument/2006/relationships/slideLayout" Target="../slideLayouts/slideLayout431.xml"/><Relationship Id="rId12" Type="http://schemas.openxmlformats.org/officeDocument/2006/relationships/theme" Target="../theme/theme39.xml"/><Relationship Id="rId2" Type="http://schemas.openxmlformats.org/officeDocument/2006/relationships/slideLayout" Target="../slideLayouts/slideLayout426.xml"/><Relationship Id="rId1" Type="http://schemas.openxmlformats.org/officeDocument/2006/relationships/slideLayout" Target="../slideLayouts/slideLayout425.xml"/><Relationship Id="rId6" Type="http://schemas.openxmlformats.org/officeDocument/2006/relationships/slideLayout" Target="../slideLayouts/slideLayout430.xml"/><Relationship Id="rId11" Type="http://schemas.openxmlformats.org/officeDocument/2006/relationships/slideLayout" Target="../slideLayouts/slideLayout435.xml"/><Relationship Id="rId5" Type="http://schemas.openxmlformats.org/officeDocument/2006/relationships/slideLayout" Target="../slideLayouts/slideLayout429.xml"/><Relationship Id="rId10" Type="http://schemas.openxmlformats.org/officeDocument/2006/relationships/slideLayout" Target="../slideLayouts/slideLayout434.xml"/><Relationship Id="rId4" Type="http://schemas.openxmlformats.org/officeDocument/2006/relationships/slideLayout" Target="../slideLayouts/slideLayout428.xml"/><Relationship Id="rId9" Type="http://schemas.openxmlformats.org/officeDocument/2006/relationships/slideLayout" Target="../slideLayouts/slideLayout4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4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3.xml"/><Relationship Id="rId3" Type="http://schemas.openxmlformats.org/officeDocument/2006/relationships/slideLayout" Target="../slideLayouts/slideLayout438.xml"/><Relationship Id="rId7" Type="http://schemas.openxmlformats.org/officeDocument/2006/relationships/slideLayout" Target="../slideLayouts/slideLayout442.xml"/><Relationship Id="rId12" Type="http://schemas.openxmlformats.org/officeDocument/2006/relationships/theme" Target="../theme/theme40.xml"/><Relationship Id="rId2" Type="http://schemas.openxmlformats.org/officeDocument/2006/relationships/slideLayout" Target="../slideLayouts/slideLayout437.xml"/><Relationship Id="rId1" Type="http://schemas.openxmlformats.org/officeDocument/2006/relationships/slideLayout" Target="../slideLayouts/slideLayout436.xml"/><Relationship Id="rId6" Type="http://schemas.openxmlformats.org/officeDocument/2006/relationships/slideLayout" Target="../slideLayouts/slideLayout441.xml"/><Relationship Id="rId11" Type="http://schemas.openxmlformats.org/officeDocument/2006/relationships/slideLayout" Target="../slideLayouts/slideLayout446.xml"/><Relationship Id="rId5" Type="http://schemas.openxmlformats.org/officeDocument/2006/relationships/slideLayout" Target="../slideLayouts/slideLayout440.xml"/><Relationship Id="rId10" Type="http://schemas.openxmlformats.org/officeDocument/2006/relationships/slideLayout" Target="../slideLayouts/slideLayout445.xml"/><Relationship Id="rId4" Type="http://schemas.openxmlformats.org/officeDocument/2006/relationships/slideLayout" Target="../slideLayouts/slideLayout439.xml"/><Relationship Id="rId9" Type="http://schemas.openxmlformats.org/officeDocument/2006/relationships/slideLayout" Target="../slideLayouts/slideLayout444.xml"/></Relationships>
</file>

<file path=ppt/slideMasters/_rels/slideMaster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4.xml"/><Relationship Id="rId3" Type="http://schemas.openxmlformats.org/officeDocument/2006/relationships/slideLayout" Target="../slideLayouts/slideLayout449.xml"/><Relationship Id="rId7" Type="http://schemas.openxmlformats.org/officeDocument/2006/relationships/slideLayout" Target="../slideLayouts/slideLayout453.xml"/><Relationship Id="rId12" Type="http://schemas.openxmlformats.org/officeDocument/2006/relationships/theme" Target="../theme/theme41.xml"/><Relationship Id="rId2" Type="http://schemas.openxmlformats.org/officeDocument/2006/relationships/slideLayout" Target="../slideLayouts/slideLayout448.xml"/><Relationship Id="rId1" Type="http://schemas.openxmlformats.org/officeDocument/2006/relationships/slideLayout" Target="../slideLayouts/slideLayout447.xml"/><Relationship Id="rId6" Type="http://schemas.openxmlformats.org/officeDocument/2006/relationships/slideLayout" Target="../slideLayouts/slideLayout452.xml"/><Relationship Id="rId11" Type="http://schemas.openxmlformats.org/officeDocument/2006/relationships/slideLayout" Target="../slideLayouts/slideLayout457.xml"/><Relationship Id="rId5" Type="http://schemas.openxmlformats.org/officeDocument/2006/relationships/slideLayout" Target="../slideLayouts/slideLayout451.xml"/><Relationship Id="rId10" Type="http://schemas.openxmlformats.org/officeDocument/2006/relationships/slideLayout" Target="../slideLayouts/slideLayout456.xml"/><Relationship Id="rId4" Type="http://schemas.openxmlformats.org/officeDocument/2006/relationships/slideLayout" Target="../slideLayouts/slideLayout450.xml"/><Relationship Id="rId9" Type="http://schemas.openxmlformats.org/officeDocument/2006/relationships/slideLayout" Target="../slideLayouts/slideLayout455.xml"/></Relationships>
</file>

<file path=ppt/slideMasters/_rels/slideMaster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5.xml"/><Relationship Id="rId3" Type="http://schemas.openxmlformats.org/officeDocument/2006/relationships/slideLayout" Target="../slideLayouts/slideLayout460.xml"/><Relationship Id="rId7" Type="http://schemas.openxmlformats.org/officeDocument/2006/relationships/slideLayout" Target="../slideLayouts/slideLayout464.xml"/><Relationship Id="rId12" Type="http://schemas.openxmlformats.org/officeDocument/2006/relationships/theme" Target="../theme/theme42.xml"/><Relationship Id="rId2" Type="http://schemas.openxmlformats.org/officeDocument/2006/relationships/slideLayout" Target="../slideLayouts/slideLayout459.xml"/><Relationship Id="rId1" Type="http://schemas.openxmlformats.org/officeDocument/2006/relationships/slideLayout" Target="../slideLayouts/slideLayout458.xml"/><Relationship Id="rId6" Type="http://schemas.openxmlformats.org/officeDocument/2006/relationships/slideLayout" Target="../slideLayouts/slideLayout463.xml"/><Relationship Id="rId11" Type="http://schemas.openxmlformats.org/officeDocument/2006/relationships/slideLayout" Target="../slideLayouts/slideLayout468.xml"/><Relationship Id="rId5" Type="http://schemas.openxmlformats.org/officeDocument/2006/relationships/slideLayout" Target="../slideLayouts/slideLayout462.xml"/><Relationship Id="rId10" Type="http://schemas.openxmlformats.org/officeDocument/2006/relationships/slideLayout" Target="../slideLayouts/slideLayout467.xml"/><Relationship Id="rId4" Type="http://schemas.openxmlformats.org/officeDocument/2006/relationships/slideLayout" Target="../slideLayouts/slideLayout461.xml"/><Relationship Id="rId9" Type="http://schemas.openxmlformats.org/officeDocument/2006/relationships/slideLayout" Target="../slideLayouts/slideLayout466.xml"/></Relationships>
</file>

<file path=ppt/slideMasters/_rels/slideMaster4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6.xml"/><Relationship Id="rId3" Type="http://schemas.openxmlformats.org/officeDocument/2006/relationships/slideLayout" Target="../slideLayouts/slideLayout471.xml"/><Relationship Id="rId7" Type="http://schemas.openxmlformats.org/officeDocument/2006/relationships/slideLayout" Target="../slideLayouts/slideLayout475.xml"/><Relationship Id="rId12" Type="http://schemas.openxmlformats.org/officeDocument/2006/relationships/theme" Target="../theme/theme43.xml"/><Relationship Id="rId2" Type="http://schemas.openxmlformats.org/officeDocument/2006/relationships/slideLayout" Target="../slideLayouts/slideLayout470.xml"/><Relationship Id="rId1" Type="http://schemas.openxmlformats.org/officeDocument/2006/relationships/slideLayout" Target="../slideLayouts/slideLayout469.xml"/><Relationship Id="rId6" Type="http://schemas.openxmlformats.org/officeDocument/2006/relationships/slideLayout" Target="../slideLayouts/slideLayout474.xml"/><Relationship Id="rId11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73.xml"/><Relationship Id="rId10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2.xml"/><Relationship Id="rId9" Type="http://schemas.openxmlformats.org/officeDocument/2006/relationships/slideLayout" Target="../slideLayouts/slideLayout477.xml"/></Relationships>
</file>

<file path=ppt/slideMasters/_rels/slideMaster4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7.xml"/><Relationship Id="rId3" Type="http://schemas.openxmlformats.org/officeDocument/2006/relationships/slideLayout" Target="../slideLayouts/slideLayout482.xml"/><Relationship Id="rId7" Type="http://schemas.openxmlformats.org/officeDocument/2006/relationships/slideLayout" Target="../slideLayouts/slideLayout486.xml"/><Relationship Id="rId12" Type="http://schemas.openxmlformats.org/officeDocument/2006/relationships/theme" Target="../theme/theme44.xml"/><Relationship Id="rId2" Type="http://schemas.openxmlformats.org/officeDocument/2006/relationships/slideLayout" Target="../slideLayouts/slideLayout481.xml"/><Relationship Id="rId1" Type="http://schemas.openxmlformats.org/officeDocument/2006/relationships/slideLayout" Target="../slideLayouts/slideLayout480.xml"/><Relationship Id="rId6" Type="http://schemas.openxmlformats.org/officeDocument/2006/relationships/slideLayout" Target="../slideLayouts/slideLayout485.xml"/><Relationship Id="rId11" Type="http://schemas.openxmlformats.org/officeDocument/2006/relationships/slideLayout" Target="../slideLayouts/slideLayout490.xml"/><Relationship Id="rId5" Type="http://schemas.openxmlformats.org/officeDocument/2006/relationships/slideLayout" Target="../slideLayouts/slideLayout484.xml"/><Relationship Id="rId10" Type="http://schemas.openxmlformats.org/officeDocument/2006/relationships/slideLayout" Target="../slideLayouts/slideLayout489.xml"/><Relationship Id="rId4" Type="http://schemas.openxmlformats.org/officeDocument/2006/relationships/slideLayout" Target="../slideLayouts/slideLayout483.xml"/><Relationship Id="rId9" Type="http://schemas.openxmlformats.org/officeDocument/2006/relationships/slideLayout" Target="../slideLayouts/slideLayout488.xml"/></Relationships>
</file>

<file path=ppt/slideMasters/_rels/slideMaster4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8.xml"/><Relationship Id="rId3" Type="http://schemas.openxmlformats.org/officeDocument/2006/relationships/slideLayout" Target="../slideLayouts/slideLayout493.xml"/><Relationship Id="rId7" Type="http://schemas.openxmlformats.org/officeDocument/2006/relationships/slideLayout" Target="../slideLayouts/slideLayout497.xml"/><Relationship Id="rId12" Type="http://schemas.openxmlformats.org/officeDocument/2006/relationships/theme" Target="../theme/theme45.xml"/><Relationship Id="rId2" Type="http://schemas.openxmlformats.org/officeDocument/2006/relationships/slideLayout" Target="../slideLayouts/slideLayout492.xml"/><Relationship Id="rId1" Type="http://schemas.openxmlformats.org/officeDocument/2006/relationships/slideLayout" Target="../slideLayouts/slideLayout491.xml"/><Relationship Id="rId6" Type="http://schemas.openxmlformats.org/officeDocument/2006/relationships/slideLayout" Target="../slideLayouts/slideLayout496.xml"/><Relationship Id="rId11" Type="http://schemas.openxmlformats.org/officeDocument/2006/relationships/slideLayout" Target="../slideLayouts/slideLayout501.xml"/><Relationship Id="rId5" Type="http://schemas.openxmlformats.org/officeDocument/2006/relationships/slideLayout" Target="../slideLayouts/slideLayout495.xml"/><Relationship Id="rId10" Type="http://schemas.openxmlformats.org/officeDocument/2006/relationships/slideLayout" Target="../slideLayouts/slideLayout500.xml"/><Relationship Id="rId4" Type="http://schemas.openxmlformats.org/officeDocument/2006/relationships/slideLayout" Target="../slideLayouts/slideLayout494.xml"/><Relationship Id="rId9" Type="http://schemas.openxmlformats.org/officeDocument/2006/relationships/slideLayout" Target="../slideLayouts/slideLayout499.xml"/></Relationships>
</file>

<file path=ppt/slideMasters/_rels/slideMaster4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9.xml"/><Relationship Id="rId3" Type="http://schemas.openxmlformats.org/officeDocument/2006/relationships/slideLayout" Target="../slideLayouts/slideLayout504.xml"/><Relationship Id="rId7" Type="http://schemas.openxmlformats.org/officeDocument/2006/relationships/slideLayout" Target="../slideLayouts/slideLayout508.xml"/><Relationship Id="rId12" Type="http://schemas.openxmlformats.org/officeDocument/2006/relationships/theme" Target="../theme/theme46.xml"/><Relationship Id="rId2" Type="http://schemas.openxmlformats.org/officeDocument/2006/relationships/slideLayout" Target="../slideLayouts/slideLayout503.xml"/><Relationship Id="rId1" Type="http://schemas.openxmlformats.org/officeDocument/2006/relationships/slideLayout" Target="../slideLayouts/slideLayout502.xml"/><Relationship Id="rId6" Type="http://schemas.openxmlformats.org/officeDocument/2006/relationships/slideLayout" Target="../slideLayouts/slideLayout507.xml"/><Relationship Id="rId11" Type="http://schemas.openxmlformats.org/officeDocument/2006/relationships/slideLayout" Target="../slideLayouts/slideLayout512.xml"/><Relationship Id="rId5" Type="http://schemas.openxmlformats.org/officeDocument/2006/relationships/slideLayout" Target="../slideLayouts/slideLayout506.xml"/><Relationship Id="rId10" Type="http://schemas.openxmlformats.org/officeDocument/2006/relationships/slideLayout" Target="../slideLayouts/slideLayout511.xml"/><Relationship Id="rId4" Type="http://schemas.openxmlformats.org/officeDocument/2006/relationships/slideLayout" Target="../slideLayouts/slideLayout505.xml"/><Relationship Id="rId9" Type="http://schemas.openxmlformats.org/officeDocument/2006/relationships/slideLayout" Target="../slideLayouts/slideLayout510.xml"/></Relationships>
</file>

<file path=ppt/slideMasters/_rels/slideMaster4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0.xml"/><Relationship Id="rId3" Type="http://schemas.openxmlformats.org/officeDocument/2006/relationships/slideLayout" Target="../slideLayouts/slideLayout515.xml"/><Relationship Id="rId7" Type="http://schemas.openxmlformats.org/officeDocument/2006/relationships/slideLayout" Target="../slideLayouts/slideLayout519.xml"/><Relationship Id="rId12" Type="http://schemas.openxmlformats.org/officeDocument/2006/relationships/theme" Target="../theme/theme47.xml"/><Relationship Id="rId2" Type="http://schemas.openxmlformats.org/officeDocument/2006/relationships/slideLayout" Target="../slideLayouts/slideLayout514.xml"/><Relationship Id="rId1" Type="http://schemas.openxmlformats.org/officeDocument/2006/relationships/slideLayout" Target="../slideLayouts/slideLayout513.xml"/><Relationship Id="rId6" Type="http://schemas.openxmlformats.org/officeDocument/2006/relationships/slideLayout" Target="../slideLayouts/slideLayout518.xml"/><Relationship Id="rId11" Type="http://schemas.openxmlformats.org/officeDocument/2006/relationships/slideLayout" Target="../slideLayouts/slideLayout523.xml"/><Relationship Id="rId5" Type="http://schemas.openxmlformats.org/officeDocument/2006/relationships/slideLayout" Target="../slideLayouts/slideLayout517.xml"/><Relationship Id="rId10" Type="http://schemas.openxmlformats.org/officeDocument/2006/relationships/slideLayout" Target="../slideLayouts/slideLayout522.xml"/><Relationship Id="rId4" Type="http://schemas.openxmlformats.org/officeDocument/2006/relationships/slideLayout" Target="../slideLayouts/slideLayout516.xml"/><Relationship Id="rId9" Type="http://schemas.openxmlformats.org/officeDocument/2006/relationships/slideLayout" Target="../slideLayouts/slideLayout521.xml"/></Relationships>
</file>

<file path=ppt/slideMasters/_rels/slideMaster4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1.xml"/><Relationship Id="rId3" Type="http://schemas.openxmlformats.org/officeDocument/2006/relationships/slideLayout" Target="../slideLayouts/slideLayout526.xml"/><Relationship Id="rId7" Type="http://schemas.openxmlformats.org/officeDocument/2006/relationships/slideLayout" Target="../slideLayouts/slideLayout530.xml"/><Relationship Id="rId12" Type="http://schemas.openxmlformats.org/officeDocument/2006/relationships/theme" Target="../theme/theme48.xml"/><Relationship Id="rId2" Type="http://schemas.openxmlformats.org/officeDocument/2006/relationships/slideLayout" Target="../slideLayouts/slideLayout525.xml"/><Relationship Id="rId1" Type="http://schemas.openxmlformats.org/officeDocument/2006/relationships/slideLayout" Target="../slideLayouts/slideLayout524.xml"/><Relationship Id="rId6" Type="http://schemas.openxmlformats.org/officeDocument/2006/relationships/slideLayout" Target="../slideLayouts/slideLayout529.xml"/><Relationship Id="rId11" Type="http://schemas.openxmlformats.org/officeDocument/2006/relationships/slideLayout" Target="../slideLayouts/slideLayout534.xml"/><Relationship Id="rId5" Type="http://schemas.openxmlformats.org/officeDocument/2006/relationships/slideLayout" Target="../slideLayouts/slideLayout528.xml"/><Relationship Id="rId10" Type="http://schemas.openxmlformats.org/officeDocument/2006/relationships/slideLayout" Target="../slideLayouts/slideLayout533.xml"/><Relationship Id="rId4" Type="http://schemas.openxmlformats.org/officeDocument/2006/relationships/slideLayout" Target="../slideLayouts/slideLayout527.xml"/><Relationship Id="rId9" Type="http://schemas.openxmlformats.org/officeDocument/2006/relationships/slideLayout" Target="../slideLayouts/slideLayout532.xml"/></Relationships>
</file>

<file path=ppt/slideMasters/_rels/slideMaster4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2.xml"/><Relationship Id="rId3" Type="http://schemas.openxmlformats.org/officeDocument/2006/relationships/slideLayout" Target="../slideLayouts/slideLayout537.xml"/><Relationship Id="rId7" Type="http://schemas.openxmlformats.org/officeDocument/2006/relationships/slideLayout" Target="../slideLayouts/slideLayout541.xml"/><Relationship Id="rId12" Type="http://schemas.openxmlformats.org/officeDocument/2006/relationships/theme" Target="../theme/theme49.xml"/><Relationship Id="rId2" Type="http://schemas.openxmlformats.org/officeDocument/2006/relationships/slideLayout" Target="../slideLayouts/slideLayout536.xml"/><Relationship Id="rId1" Type="http://schemas.openxmlformats.org/officeDocument/2006/relationships/slideLayout" Target="../slideLayouts/slideLayout535.xml"/><Relationship Id="rId6" Type="http://schemas.openxmlformats.org/officeDocument/2006/relationships/slideLayout" Target="../slideLayouts/slideLayout540.xml"/><Relationship Id="rId11" Type="http://schemas.openxmlformats.org/officeDocument/2006/relationships/slideLayout" Target="../slideLayouts/slideLayout545.xml"/><Relationship Id="rId5" Type="http://schemas.openxmlformats.org/officeDocument/2006/relationships/slideLayout" Target="../slideLayouts/slideLayout539.xml"/><Relationship Id="rId10" Type="http://schemas.openxmlformats.org/officeDocument/2006/relationships/slideLayout" Target="../slideLayouts/slideLayout544.xml"/><Relationship Id="rId4" Type="http://schemas.openxmlformats.org/officeDocument/2006/relationships/slideLayout" Target="../slideLayouts/slideLayout538.xml"/><Relationship Id="rId9" Type="http://schemas.openxmlformats.org/officeDocument/2006/relationships/slideLayout" Target="../slideLayouts/slideLayout5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/Relationships>
</file>

<file path=ppt/slideMasters/_rels/slideMaster5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3.xml"/><Relationship Id="rId3" Type="http://schemas.openxmlformats.org/officeDocument/2006/relationships/slideLayout" Target="../slideLayouts/slideLayout548.xml"/><Relationship Id="rId7" Type="http://schemas.openxmlformats.org/officeDocument/2006/relationships/slideLayout" Target="../slideLayouts/slideLayout552.xml"/><Relationship Id="rId12" Type="http://schemas.openxmlformats.org/officeDocument/2006/relationships/theme" Target="../theme/theme50.xml"/><Relationship Id="rId2" Type="http://schemas.openxmlformats.org/officeDocument/2006/relationships/slideLayout" Target="../slideLayouts/slideLayout547.xml"/><Relationship Id="rId1" Type="http://schemas.openxmlformats.org/officeDocument/2006/relationships/slideLayout" Target="../slideLayouts/slideLayout546.xml"/><Relationship Id="rId6" Type="http://schemas.openxmlformats.org/officeDocument/2006/relationships/slideLayout" Target="../slideLayouts/slideLayout551.xml"/><Relationship Id="rId11" Type="http://schemas.openxmlformats.org/officeDocument/2006/relationships/slideLayout" Target="../slideLayouts/slideLayout556.xml"/><Relationship Id="rId5" Type="http://schemas.openxmlformats.org/officeDocument/2006/relationships/slideLayout" Target="../slideLayouts/slideLayout550.xml"/><Relationship Id="rId10" Type="http://schemas.openxmlformats.org/officeDocument/2006/relationships/slideLayout" Target="../slideLayouts/slideLayout555.xml"/><Relationship Id="rId4" Type="http://schemas.openxmlformats.org/officeDocument/2006/relationships/slideLayout" Target="../slideLayouts/slideLayout549.xml"/><Relationship Id="rId9" Type="http://schemas.openxmlformats.org/officeDocument/2006/relationships/slideLayout" Target="../slideLayouts/slideLayout554.xml"/></Relationships>
</file>

<file path=ppt/slideMasters/_rels/slideMaster5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4.xml"/><Relationship Id="rId3" Type="http://schemas.openxmlformats.org/officeDocument/2006/relationships/slideLayout" Target="../slideLayouts/slideLayout559.xml"/><Relationship Id="rId7" Type="http://schemas.openxmlformats.org/officeDocument/2006/relationships/slideLayout" Target="../slideLayouts/slideLayout563.xml"/><Relationship Id="rId12" Type="http://schemas.openxmlformats.org/officeDocument/2006/relationships/theme" Target="../theme/theme51.xml"/><Relationship Id="rId2" Type="http://schemas.openxmlformats.org/officeDocument/2006/relationships/slideLayout" Target="../slideLayouts/slideLayout558.xml"/><Relationship Id="rId1" Type="http://schemas.openxmlformats.org/officeDocument/2006/relationships/slideLayout" Target="../slideLayouts/slideLayout557.xml"/><Relationship Id="rId6" Type="http://schemas.openxmlformats.org/officeDocument/2006/relationships/slideLayout" Target="../slideLayouts/slideLayout562.xml"/><Relationship Id="rId11" Type="http://schemas.openxmlformats.org/officeDocument/2006/relationships/slideLayout" Target="../slideLayouts/slideLayout567.xml"/><Relationship Id="rId5" Type="http://schemas.openxmlformats.org/officeDocument/2006/relationships/slideLayout" Target="../slideLayouts/slideLayout561.xml"/><Relationship Id="rId10" Type="http://schemas.openxmlformats.org/officeDocument/2006/relationships/slideLayout" Target="../slideLayouts/slideLayout566.xml"/><Relationship Id="rId4" Type="http://schemas.openxmlformats.org/officeDocument/2006/relationships/slideLayout" Target="../slideLayouts/slideLayout560.xml"/><Relationship Id="rId9" Type="http://schemas.openxmlformats.org/officeDocument/2006/relationships/slideLayout" Target="../slideLayouts/slideLayout565.xml"/></Relationships>
</file>

<file path=ppt/slideMasters/_rels/slideMaster5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5.xml"/><Relationship Id="rId3" Type="http://schemas.openxmlformats.org/officeDocument/2006/relationships/slideLayout" Target="../slideLayouts/slideLayout570.xml"/><Relationship Id="rId7" Type="http://schemas.openxmlformats.org/officeDocument/2006/relationships/slideLayout" Target="../slideLayouts/slideLayout574.xml"/><Relationship Id="rId12" Type="http://schemas.openxmlformats.org/officeDocument/2006/relationships/theme" Target="../theme/theme52.xml"/><Relationship Id="rId2" Type="http://schemas.openxmlformats.org/officeDocument/2006/relationships/slideLayout" Target="../slideLayouts/slideLayout569.xml"/><Relationship Id="rId1" Type="http://schemas.openxmlformats.org/officeDocument/2006/relationships/slideLayout" Target="../slideLayouts/slideLayout568.xml"/><Relationship Id="rId6" Type="http://schemas.openxmlformats.org/officeDocument/2006/relationships/slideLayout" Target="../slideLayouts/slideLayout573.xml"/><Relationship Id="rId11" Type="http://schemas.openxmlformats.org/officeDocument/2006/relationships/slideLayout" Target="../slideLayouts/slideLayout578.xml"/><Relationship Id="rId5" Type="http://schemas.openxmlformats.org/officeDocument/2006/relationships/slideLayout" Target="../slideLayouts/slideLayout572.xml"/><Relationship Id="rId10" Type="http://schemas.openxmlformats.org/officeDocument/2006/relationships/slideLayout" Target="../slideLayouts/slideLayout577.xml"/><Relationship Id="rId4" Type="http://schemas.openxmlformats.org/officeDocument/2006/relationships/slideLayout" Target="../slideLayouts/slideLayout571.xml"/><Relationship Id="rId9" Type="http://schemas.openxmlformats.org/officeDocument/2006/relationships/slideLayout" Target="../slideLayouts/slideLayout576.xml"/></Relationships>
</file>

<file path=ppt/slideMasters/_rels/slideMaster5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6.xml"/><Relationship Id="rId3" Type="http://schemas.openxmlformats.org/officeDocument/2006/relationships/slideLayout" Target="../slideLayouts/slideLayout581.xml"/><Relationship Id="rId7" Type="http://schemas.openxmlformats.org/officeDocument/2006/relationships/slideLayout" Target="../slideLayouts/slideLayout585.xml"/><Relationship Id="rId12" Type="http://schemas.openxmlformats.org/officeDocument/2006/relationships/theme" Target="../theme/theme53.xml"/><Relationship Id="rId2" Type="http://schemas.openxmlformats.org/officeDocument/2006/relationships/slideLayout" Target="../slideLayouts/slideLayout580.xml"/><Relationship Id="rId1" Type="http://schemas.openxmlformats.org/officeDocument/2006/relationships/slideLayout" Target="../slideLayouts/slideLayout579.xml"/><Relationship Id="rId6" Type="http://schemas.openxmlformats.org/officeDocument/2006/relationships/slideLayout" Target="../slideLayouts/slideLayout584.xml"/><Relationship Id="rId11" Type="http://schemas.openxmlformats.org/officeDocument/2006/relationships/slideLayout" Target="../slideLayouts/slideLayout589.xml"/><Relationship Id="rId5" Type="http://schemas.openxmlformats.org/officeDocument/2006/relationships/slideLayout" Target="../slideLayouts/slideLayout583.xml"/><Relationship Id="rId10" Type="http://schemas.openxmlformats.org/officeDocument/2006/relationships/slideLayout" Target="../slideLayouts/slideLayout588.xml"/><Relationship Id="rId4" Type="http://schemas.openxmlformats.org/officeDocument/2006/relationships/slideLayout" Target="../slideLayouts/slideLayout582.xml"/><Relationship Id="rId9" Type="http://schemas.openxmlformats.org/officeDocument/2006/relationships/slideLayout" Target="../slideLayouts/slideLayout587.xml"/></Relationships>
</file>

<file path=ppt/slideMasters/_rels/slideMaster5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7.xml"/><Relationship Id="rId3" Type="http://schemas.openxmlformats.org/officeDocument/2006/relationships/slideLayout" Target="../slideLayouts/slideLayout592.xml"/><Relationship Id="rId7" Type="http://schemas.openxmlformats.org/officeDocument/2006/relationships/slideLayout" Target="../slideLayouts/slideLayout596.xml"/><Relationship Id="rId12" Type="http://schemas.openxmlformats.org/officeDocument/2006/relationships/theme" Target="../theme/theme54.xml"/><Relationship Id="rId2" Type="http://schemas.openxmlformats.org/officeDocument/2006/relationships/slideLayout" Target="../slideLayouts/slideLayout591.xml"/><Relationship Id="rId1" Type="http://schemas.openxmlformats.org/officeDocument/2006/relationships/slideLayout" Target="../slideLayouts/slideLayout590.xml"/><Relationship Id="rId6" Type="http://schemas.openxmlformats.org/officeDocument/2006/relationships/slideLayout" Target="../slideLayouts/slideLayout595.xml"/><Relationship Id="rId11" Type="http://schemas.openxmlformats.org/officeDocument/2006/relationships/slideLayout" Target="../slideLayouts/slideLayout600.xml"/><Relationship Id="rId5" Type="http://schemas.openxmlformats.org/officeDocument/2006/relationships/slideLayout" Target="../slideLayouts/slideLayout594.xml"/><Relationship Id="rId10" Type="http://schemas.openxmlformats.org/officeDocument/2006/relationships/slideLayout" Target="../slideLayouts/slideLayout599.xml"/><Relationship Id="rId4" Type="http://schemas.openxmlformats.org/officeDocument/2006/relationships/slideLayout" Target="../slideLayouts/slideLayout593.xml"/><Relationship Id="rId9" Type="http://schemas.openxmlformats.org/officeDocument/2006/relationships/slideLayout" Target="../slideLayouts/slideLayout598.xml"/></Relationships>
</file>

<file path=ppt/slideMasters/_rels/slideMaster5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8.xml"/><Relationship Id="rId3" Type="http://schemas.openxmlformats.org/officeDocument/2006/relationships/slideLayout" Target="../slideLayouts/slideLayout603.xml"/><Relationship Id="rId7" Type="http://schemas.openxmlformats.org/officeDocument/2006/relationships/slideLayout" Target="../slideLayouts/slideLayout607.xml"/><Relationship Id="rId12" Type="http://schemas.openxmlformats.org/officeDocument/2006/relationships/theme" Target="../theme/theme55.xml"/><Relationship Id="rId2" Type="http://schemas.openxmlformats.org/officeDocument/2006/relationships/slideLayout" Target="../slideLayouts/slideLayout602.xml"/><Relationship Id="rId1" Type="http://schemas.openxmlformats.org/officeDocument/2006/relationships/slideLayout" Target="../slideLayouts/slideLayout601.xml"/><Relationship Id="rId6" Type="http://schemas.openxmlformats.org/officeDocument/2006/relationships/slideLayout" Target="../slideLayouts/slideLayout606.xml"/><Relationship Id="rId11" Type="http://schemas.openxmlformats.org/officeDocument/2006/relationships/slideLayout" Target="../slideLayouts/slideLayout611.xml"/><Relationship Id="rId5" Type="http://schemas.openxmlformats.org/officeDocument/2006/relationships/slideLayout" Target="../slideLayouts/slideLayout605.xml"/><Relationship Id="rId10" Type="http://schemas.openxmlformats.org/officeDocument/2006/relationships/slideLayout" Target="../slideLayouts/slideLayout610.xml"/><Relationship Id="rId4" Type="http://schemas.openxmlformats.org/officeDocument/2006/relationships/slideLayout" Target="../slideLayouts/slideLayout604.xml"/><Relationship Id="rId9" Type="http://schemas.openxmlformats.org/officeDocument/2006/relationships/slideLayout" Target="../slideLayouts/slideLayout609.xml"/></Relationships>
</file>

<file path=ppt/slideMasters/_rels/slideMaster5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9.xml"/><Relationship Id="rId3" Type="http://schemas.openxmlformats.org/officeDocument/2006/relationships/slideLayout" Target="../slideLayouts/slideLayout614.xml"/><Relationship Id="rId7" Type="http://schemas.openxmlformats.org/officeDocument/2006/relationships/slideLayout" Target="../slideLayouts/slideLayout618.xml"/><Relationship Id="rId12" Type="http://schemas.openxmlformats.org/officeDocument/2006/relationships/theme" Target="../theme/theme56.xml"/><Relationship Id="rId2" Type="http://schemas.openxmlformats.org/officeDocument/2006/relationships/slideLayout" Target="../slideLayouts/slideLayout613.xml"/><Relationship Id="rId1" Type="http://schemas.openxmlformats.org/officeDocument/2006/relationships/slideLayout" Target="../slideLayouts/slideLayout612.xml"/><Relationship Id="rId6" Type="http://schemas.openxmlformats.org/officeDocument/2006/relationships/slideLayout" Target="../slideLayouts/slideLayout617.xml"/><Relationship Id="rId11" Type="http://schemas.openxmlformats.org/officeDocument/2006/relationships/slideLayout" Target="../slideLayouts/slideLayout622.xml"/><Relationship Id="rId5" Type="http://schemas.openxmlformats.org/officeDocument/2006/relationships/slideLayout" Target="../slideLayouts/slideLayout616.xml"/><Relationship Id="rId10" Type="http://schemas.openxmlformats.org/officeDocument/2006/relationships/slideLayout" Target="../slideLayouts/slideLayout621.xml"/><Relationship Id="rId4" Type="http://schemas.openxmlformats.org/officeDocument/2006/relationships/slideLayout" Target="../slideLayouts/slideLayout615.xml"/><Relationship Id="rId9" Type="http://schemas.openxmlformats.org/officeDocument/2006/relationships/slideLayout" Target="../slideLayouts/slideLayout620.xml"/></Relationships>
</file>

<file path=ppt/slideMasters/_rels/slideMaster5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0.xml"/><Relationship Id="rId3" Type="http://schemas.openxmlformats.org/officeDocument/2006/relationships/slideLayout" Target="../slideLayouts/slideLayout625.xml"/><Relationship Id="rId7" Type="http://schemas.openxmlformats.org/officeDocument/2006/relationships/slideLayout" Target="../slideLayouts/slideLayout629.xml"/><Relationship Id="rId12" Type="http://schemas.openxmlformats.org/officeDocument/2006/relationships/theme" Target="../theme/theme57.xml"/><Relationship Id="rId2" Type="http://schemas.openxmlformats.org/officeDocument/2006/relationships/slideLayout" Target="../slideLayouts/slideLayout624.xml"/><Relationship Id="rId1" Type="http://schemas.openxmlformats.org/officeDocument/2006/relationships/slideLayout" Target="../slideLayouts/slideLayout623.xml"/><Relationship Id="rId6" Type="http://schemas.openxmlformats.org/officeDocument/2006/relationships/slideLayout" Target="../slideLayouts/slideLayout628.xml"/><Relationship Id="rId11" Type="http://schemas.openxmlformats.org/officeDocument/2006/relationships/slideLayout" Target="../slideLayouts/slideLayout633.xml"/><Relationship Id="rId5" Type="http://schemas.openxmlformats.org/officeDocument/2006/relationships/slideLayout" Target="../slideLayouts/slideLayout627.xml"/><Relationship Id="rId10" Type="http://schemas.openxmlformats.org/officeDocument/2006/relationships/slideLayout" Target="../slideLayouts/slideLayout632.xml"/><Relationship Id="rId4" Type="http://schemas.openxmlformats.org/officeDocument/2006/relationships/slideLayout" Target="../slideLayouts/slideLayout626.xml"/><Relationship Id="rId9" Type="http://schemas.openxmlformats.org/officeDocument/2006/relationships/slideLayout" Target="../slideLayouts/slideLayout631.xml"/></Relationships>
</file>

<file path=ppt/slideMasters/_rels/slideMaster5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1.xml"/><Relationship Id="rId3" Type="http://schemas.openxmlformats.org/officeDocument/2006/relationships/slideLayout" Target="../slideLayouts/slideLayout636.xml"/><Relationship Id="rId7" Type="http://schemas.openxmlformats.org/officeDocument/2006/relationships/slideLayout" Target="../slideLayouts/slideLayout640.xml"/><Relationship Id="rId12" Type="http://schemas.openxmlformats.org/officeDocument/2006/relationships/theme" Target="../theme/theme58.xml"/><Relationship Id="rId2" Type="http://schemas.openxmlformats.org/officeDocument/2006/relationships/slideLayout" Target="../slideLayouts/slideLayout635.xml"/><Relationship Id="rId1" Type="http://schemas.openxmlformats.org/officeDocument/2006/relationships/slideLayout" Target="../slideLayouts/slideLayout634.xml"/><Relationship Id="rId6" Type="http://schemas.openxmlformats.org/officeDocument/2006/relationships/slideLayout" Target="../slideLayouts/slideLayout639.xml"/><Relationship Id="rId11" Type="http://schemas.openxmlformats.org/officeDocument/2006/relationships/slideLayout" Target="../slideLayouts/slideLayout644.xml"/><Relationship Id="rId5" Type="http://schemas.openxmlformats.org/officeDocument/2006/relationships/slideLayout" Target="../slideLayouts/slideLayout638.xml"/><Relationship Id="rId10" Type="http://schemas.openxmlformats.org/officeDocument/2006/relationships/slideLayout" Target="../slideLayouts/slideLayout643.xml"/><Relationship Id="rId4" Type="http://schemas.openxmlformats.org/officeDocument/2006/relationships/slideLayout" Target="../slideLayouts/slideLayout637.xml"/><Relationship Id="rId9" Type="http://schemas.openxmlformats.org/officeDocument/2006/relationships/slideLayout" Target="../slideLayouts/slideLayout642.xml"/></Relationships>
</file>

<file path=ppt/slideMasters/_rels/slideMaster5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2.xml"/><Relationship Id="rId3" Type="http://schemas.openxmlformats.org/officeDocument/2006/relationships/slideLayout" Target="../slideLayouts/slideLayout647.xml"/><Relationship Id="rId7" Type="http://schemas.openxmlformats.org/officeDocument/2006/relationships/slideLayout" Target="../slideLayouts/slideLayout651.xml"/><Relationship Id="rId12" Type="http://schemas.openxmlformats.org/officeDocument/2006/relationships/theme" Target="../theme/theme59.xml"/><Relationship Id="rId2" Type="http://schemas.openxmlformats.org/officeDocument/2006/relationships/slideLayout" Target="../slideLayouts/slideLayout646.xml"/><Relationship Id="rId1" Type="http://schemas.openxmlformats.org/officeDocument/2006/relationships/slideLayout" Target="../slideLayouts/slideLayout645.xml"/><Relationship Id="rId6" Type="http://schemas.openxmlformats.org/officeDocument/2006/relationships/slideLayout" Target="../slideLayouts/slideLayout650.xml"/><Relationship Id="rId11" Type="http://schemas.openxmlformats.org/officeDocument/2006/relationships/slideLayout" Target="../slideLayouts/slideLayout655.xml"/><Relationship Id="rId5" Type="http://schemas.openxmlformats.org/officeDocument/2006/relationships/slideLayout" Target="../slideLayouts/slideLayout649.xml"/><Relationship Id="rId10" Type="http://schemas.openxmlformats.org/officeDocument/2006/relationships/slideLayout" Target="../slideLayouts/slideLayout654.xml"/><Relationship Id="rId4" Type="http://schemas.openxmlformats.org/officeDocument/2006/relationships/slideLayout" Target="../slideLayouts/slideLayout648.xml"/><Relationship Id="rId9" Type="http://schemas.openxmlformats.org/officeDocument/2006/relationships/slideLayout" Target="../slideLayouts/slideLayout6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79576" y="812802"/>
            <a:ext cx="12994081" cy="194168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9576" y="2856091"/>
            <a:ext cx="12994081" cy="4865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16686" y="7827435"/>
            <a:ext cx="205234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9576" y="7827435"/>
            <a:ext cx="10039381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66758" y="7827435"/>
            <a:ext cx="706900" cy="503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715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slow">
    <p:wipe/>
  </p:transition>
  <p:txStyles>
    <p:titleStyle>
      <a:lvl1pPr algn="l" defTabSz="586360" rtl="0" eaLnBrk="1" latinLnBrk="0" hangingPunct="1">
        <a:spcBef>
          <a:spcPct val="0"/>
        </a:spcBef>
        <a:buNone/>
        <a:defRPr sz="4617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647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30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5283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2052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539194" indent="-366474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79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78964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565323" indent="-219885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224978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81133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397697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984056" indent="-293179" algn="l" defTabSz="586360" rtl="0" eaLnBrk="1" latinLnBrk="0" hangingPunct="1">
        <a:spcBef>
          <a:spcPts val="0"/>
        </a:spcBef>
        <a:spcAft>
          <a:spcPts val="1282"/>
        </a:spcAft>
        <a:buClr>
          <a:schemeClr val="tx1"/>
        </a:buClr>
        <a:buSzPct val="100000"/>
        <a:buFont typeface="Arial"/>
        <a:buChar char="•"/>
        <a:defRPr sz="1539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58636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148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641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46315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75059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6609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4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903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7663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6075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70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4D22D2B-755C-2E8D-A930-EA1B1F3F63FD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22549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08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572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741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7" r:id="rId1"/>
    <p:sldLayoutId id="2147484028" r:id="rId2"/>
    <p:sldLayoutId id="2147484029" r:id="rId3"/>
    <p:sldLayoutId id="2147484030" r:id="rId4"/>
    <p:sldLayoutId id="2147484031" r:id="rId5"/>
    <p:sldLayoutId id="2147484032" r:id="rId6"/>
    <p:sldLayoutId id="2147484033" r:id="rId7"/>
    <p:sldLayoutId id="2147484034" r:id="rId8"/>
    <p:sldLayoutId id="2147484035" r:id="rId9"/>
    <p:sldLayoutId id="2147484036" r:id="rId10"/>
    <p:sldLayoutId id="21474840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289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  <p:sldLayoutId id="2147484084" r:id="rId10"/>
    <p:sldLayoutId id="214748408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477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396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23" r:id="rId1"/>
    <p:sldLayoutId id="2147484124" r:id="rId2"/>
    <p:sldLayoutId id="2147484125" r:id="rId3"/>
    <p:sldLayoutId id="2147484126" r:id="rId4"/>
    <p:sldLayoutId id="2147484127" r:id="rId5"/>
    <p:sldLayoutId id="2147484128" r:id="rId6"/>
    <p:sldLayoutId id="2147484129" r:id="rId7"/>
    <p:sldLayoutId id="2147484130" r:id="rId8"/>
    <p:sldLayoutId id="2147484131" r:id="rId9"/>
    <p:sldLayoutId id="2147484132" r:id="rId10"/>
    <p:sldLayoutId id="2147484133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12189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47" r:id="rId1"/>
    <p:sldLayoutId id="2147484148" r:id="rId2"/>
    <p:sldLayoutId id="2147484149" r:id="rId3"/>
    <p:sldLayoutId id="2147484150" r:id="rId4"/>
    <p:sldLayoutId id="2147484151" r:id="rId5"/>
    <p:sldLayoutId id="2147484152" r:id="rId6"/>
    <p:sldLayoutId id="2147484153" r:id="rId7"/>
    <p:sldLayoutId id="2147484154" r:id="rId8"/>
    <p:sldLayoutId id="2147484155" r:id="rId9"/>
    <p:sldLayoutId id="2147484156" r:id="rId10"/>
    <p:sldLayoutId id="214748415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1960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71" r:id="rId1"/>
    <p:sldLayoutId id="2147484172" r:id="rId2"/>
    <p:sldLayoutId id="2147484173" r:id="rId3"/>
    <p:sldLayoutId id="2147484174" r:id="rId4"/>
    <p:sldLayoutId id="2147484175" r:id="rId5"/>
    <p:sldLayoutId id="2147484176" r:id="rId6"/>
    <p:sldLayoutId id="2147484177" r:id="rId7"/>
    <p:sldLayoutId id="2147484178" r:id="rId8"/>
    <p:sldLayoutId id="2147484179" r:id="rId9"/>
    <p:sldLayoutId id="2147484180" r:id="rId10"/>
    <p:sldLayoutId id="214748418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9957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6286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95" r:id="rId1"/>
    <p:sldLayoutId id="2147484196" r:id="rId2"/>
    <p:sldLayoutId id="2147484197" r:id="rId3"/>
    <p:sldLayoutId id="2147484198" r:id="rId4"/>
    <p:sldLayoutId id="2147484199" r:id="rId5"/>
    <p:sldLayoutId id="2147484200" r:id="rId6"/>
    <p:sldLayoutId id="2147484201" r:id="rId7"/>
    <p:sldLayoutId id="2147484202" r:id="rId8"/>
    <p:sldLayoutId id="2147484203" r:id="rId9"/>
    <p:sldLayoutId id="2147484204" r:id="rId10"/>
    <p:sldLayoutId id="214748420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9664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07" r:id="rId1"/>
    <p:sldLayoutId id="2147484208" r:id="rId2"/>
    <p:sldLayoutId id="2147484209" r:id="rId3"/>
    <p:sldLayoutId id="2147484210" r:id="rId4"/>
    <p:sldLayoutId id="2147484211" r:id="rId5"/>
    <p:sldLayoutId id="2147484212" r:id="rId6"/>
    <p:sldLayoutId id="2147484213" r:id="rId7"/>
    <p:sldLayoutId id="2147484214" r:id="rId8"/>
    <p:sldLayoutId id="2147484215" r:id="rId9"/>
    <p:sldLayoutId id="2147484216" r:id="rId10"/>
    <p:sldLayoutId id="214748421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3497" y="780288"/>
            <a:ext cx="12466499" cy="19994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13499" y="3048000"/>
            <a:ext cx="12466500" cy="5364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13500" y="8627605"/>
            <a:ext cx="276280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1313" y="8627605"/>
            <a:ext cx="756892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2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899445" y="8627605"/>
            <a:ext cx="124877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2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77305" y="1101765"/>
            <a:ext cx="0" cy="1219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7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ransition spd="slow">
    <p:wipe/>
  </p:transition>
  <p:txStyles>
    <p:titleStyle>
      <a:lvl1pPr algn="l" defTabSz="1172720" rtl="0" eaLnBrk="1" latinLnBrk="0" hangingPunct="1">
        <a:lnSpc>
          <a:spcPct val="80000"/>
        </a:lnSpc>
        <a:spcBef>
          <a:spcPct val="0"/>
        </a:spcBef>
        <a:buNone/>
        <a:defRPr sz="6413" kern="1200" cap="all" spc="128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117272" indent="-117272" algn="l" defTabSz="1172720" rtl="0" eaLnBrk="1" latinLnBrk="0" hangingPunct="1">
        <a:lnSpc>
          <a:spcPct val="90000"/>
        </a:lnSpc>
        <a:spcBef>
          <a:spcPts val="1539"/>
        </a:spcBef>
        <a:spcAft>
          <a:spcPts val="257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821" kern="1200">
          <a:solidFill>
            <a:schemeClr val="tx1"/>
          </a:solidFill>
          <a:latin typeface="+mn-lt"/>
          <a:ea typeface="+mn-ea"/>
          <a:cs typeface="+mn-cs"/>
        </a:defRPr>
      </a:lvl1pPr>
      <a:lvl2pPr marL="340088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57463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762267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996811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1172720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1360355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1559716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1747352" indent="-175907" algn="l" defTabSz="1172720" rtl="0" eaLnBrk="1" latinLnBrk="0" hangingPunct="1">
        <a:lnSpc>
          <a:spcPct val="90000"/>
        </a:lnSpc>
        <a:spcBef>
          <a:spcPts val="257"/>
        </a:spcBef>
        <a:spcAft>
          <a:spcPts val="513"/>
        </a:spcAft>
        <a:buClr>
          <a:schemeClr val="accent1"/>
        </a:buClr>
        <a:buFont typeface="Wingdings 3" pitchFamily="18" charset="2"/>
        <a:buChar char="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71832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19" r:id="rId1"/>
    <p:sldLayoutId id="2147484220" r:id="rId2"/>
    <p:sldLayoutId id="2147484221" r:id="rId3"/>
    <p:sldLayoutId id="2147484222" r:id="rId4"/>
    <p:sldLayoutId id="2147484223" r:id="rId5"/>
    <p:sldLayoutId id="2147484224" r:id="rId6"/>
    <p:sldLayoutId id="2147484225" r:id="rId7"/>
    <p:sldLayoutId id="2147484226" r:id="rId8"/>
    <p:sldLayoutId id="2147484227" r:id="rId9"/>
    <p:sldLayoutId id="2147484228" r:id="rId10"/>
    <p:sldLayoutId id="214748422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46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31" r:id="rId1"/>
    <p:sldLayoutId id="2147484232" r:id="rId2"/>
    <p:sldLayoutId id="2147484233" r:id="rId3"/>
    <p:sldLayoutId id="2147484234" r:id="rId4"/>
    <p:sldLayoutId id="2147484235" r:id="rId5"/>
    <p:sldLayoutId id="2147484236" r:id="rId6"/>
    <p:sldLayoutId id="2147484237" r:id="rId7"/>
    <p:sldLayoutId id="2147484238" r:id="rId8"/>
    <p:sldLayoutId id="2147484239" r:id="rId9"/>
    <p:sldLayoutId id="2147484240" r:id="rId10"/>
    <p:sldLayoutId id="214748424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2830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43" r:id="rId1"/>
    <p:sldLayoutId id="2147484244" r:id="rId2"/>
    <p:sldLayoutId id="2147484245" r:id="rId3"/>
    <p:sldLayoutId id="2147484246" r:id="rId4"/>
    <p:sldLayoutId id="2147484247" r:id="rId5"/>
    <p:sldLayoutId id="2147484248" r:id="rId6"/>
    <p:sldLayoutId id="2147484249" r:id="rId7"/>
    <p:sldLayoutId id="2147484250" r:id="rId8"/>
    <p:sldLayoutId id="2147484251" r:id="rId9"/>
    <p:sldLayoutId id="2147484252" r:id="rId10"/>
    <p:sldLayoutId id="2147484253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>
          <p15:clr>
            <a:srgbClr val="F26B43"/>
          </p15:clr>
        </p15:guide>
        <p15:guide id="2" pos="5120">
          <p15:clr>
            <a:srgbClr val="F26B43"/>
          </p15:clr>
        </p15:guide>
      </p15:sldGuideLst>
    </p:ext>
  </p:extLst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404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107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79" r:id="rId1"/>
    <p:sldLayoutId id="2147484280" r:id="rId2"/>
    <p:sldLayoutId id="2147484281" r:id="rId3"/>
    <p:sldLayoutId id="2147484282" r:id="rId4"/>
    <p:sldLayoutId id="2147484283" r:id="rId5"/>
    <p:sldLayoutId id="2147484284" r:id="rId6"/>
    <p:sldLayoutId id="2147484285" r:id="rId7"/>
    <p:sldLayoutId id="2147484286" r:id="rId8"/>
    <p:sldLayoutId id="2147484287" r:id="rId9"/>
    <p:sldLayoutId id="2147484288" r:id="rId10"/>
    <p:sldLayoutId id="214748428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9990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1" r:id="rId1"/>
    <p:sldLayoutId id="2147484292" r:id="rId2"/>
    <p:sldLayoutId id="2147484293" r:id="rId3"/>
    <p:sldLayoutId id="2147484294" r:id="rId4"/>
    <p:sldLayoutId id="2147484295" r:id="rId5"/>
    <p:sldLayoutId id="2147484296" r:id="rId6"/>
    <p:sldLayoutId id="2147484297" r:id="rId7"/>
    <p:sldLayoutId id="2147484298" r:id="rId8"/>
    <p:sldLayoutId id="2147484299" r:id="rId9"/>
    <p:sldLayoutId id="2147484300" r:id="rId10"/>
    <p:sldLayoutId id="214748430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008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7" r:id="rId1"/>
    <p:sldLayoutId id="2147484328" r:id="rId2"/>
    <p:sldLayoutId id="2147484329" r:id="rId3"/>
    <p:sldLayoutId id="2147484330" r:id="rId4"/>
    <p:sldLayoutId id="2147484331" r:id="rId5"/>
    <p:sldLayoutId id="2147484332" r:id="rId6"/>
    <p:sldLayoutId id="2147484333" r:id="rId7"/>
    <p:sldLayoutId id="2147484334" r:id="rId8"/>
    <p:sldLayoutId id="2147484335" r:id="rId9"/>
    <p:sldLayoutId id="2147484336" r:id="rId10"/>
    <p:sldLayoutId id="21474843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6189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9" r:id="rId1"/>
    <p:sldLayoutId id="2147484340" r:id="rId2"/>
    <p:sldLayoutId id="2147484341" r:id="rId3"/>
    <p:sldLayoutId id="2147484342" r:id="rId4"/>
    <p:sldLayoutId id="2147484343" r:id="rId5"/>
    <p:sldLayoutId id="2147484344" r:id="rId6"/>
    <p:sldLayoutId id="2147484345" r:id="rId7"/>
    <p:sldLayoutId id="2147484346" r:id="rId8"/>
    <p:sldLayoutId id="2147484347" r:id="rId9"/>
    <p:sldLayoutId id="2147484348" r:id="rId10"/>
    <p:sldLayoutId id="214748434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4349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51" r:id="rId1"/>
    <p:sldLayoutId id="2147484352" r:id="rId2"/>
    <p:sldLayoutId id="2147484353" r:id="rId3"/>
    <p:sldLayoutId id="2147484354" r:id="rId4"/>
    <p:sldLayoutId id="2147484355" r:id="rId5"/>
    <p:sldLayoutId id="2147484356" r:id="rId6"/>
    <p:sldLayoutId id="2147484357" r:id="rId7"/>
    <p:sldLayoutId id="2147484358" r:id="rId8"/>
    <p:sldLayoutId id="2147484359" r:id="rId9"/>
    <p:sldLayoutId id="2147484360" r:id="rId10"/>
    <p:sldLayoutId id="214748436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5030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63" r:id="rId1"/>
    <p:sldLayoutId id="2147484364" r:id="rId2"/>
    <p:sldLayoutId id="2147484365" r:id="rId3"/>
    <p:sldLayoutId id="2147484366" r:id="rId4"/>
    <p:sldLayoutId id="2147484367" r:id="rId5"/>
    <p:sldLayoutId id="2147484368" r:id="rId6"/>
    <p:sldLayoutId id="2147484369" r:id="rId7"/>
    <p:sldLayoutId id="2147484370" r:id="rId8"/>
    <p:sldLayoutId id="2147484371" r:id="rId9"/>
    <p:sldLayoutId id="2147484372" r:id="rId10"/>
    <p:sldLayoutId id="214748437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790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8978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75" r:id="rId1"/>
    <p:sldLayoutId id="2147484376" r:id="rId2"/>
    <p:sldLayoutId id="2147484377" r:id="rId3"/>
    <p:sldLayoutId id="2147484378" r:id="rId4"/>
    <p:sldLayoutId id="2147484379" r:id="rId5"/>
    <p:sldLayoutId id="2147484380" r:id="rId6"/>
    <p:sldLayoutId id="2147484381" r:id="rId7"/>
    <p:sldLayoutId id="2147484382" r:id="rId8"/>
    <p:sldLayoutId id="2147484383" r:id="rId9"/>
    <p:sldLayoutId id="2147484384" r:id="rId10"/>
    <p:sldLayoutId id="214748438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13812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23" r:id="rId1"/>
    <p:sldLayoutId id="2147484424" r:id="rId2"/>
    <p:sldLayoutId id="2147484425" r:id="rId3"/>
    <p:sldLayoutId id="2147484426" r:id="rId4"/>
    <p:sldLayoutId id="2147484427" r:id="rId5"/>
    <p:sldLayoutId id="2147484428" r:id="rId6"/>
    <p:sldLayoutId id="2147484429" r:id="rId7"/>
    <p:sldLayoutId id="2147484430" r:id="rId8"/>
    <p:sldLayoutId id="2147484431" r:id="rId9"/>
    <p:sldLayoutId id="2147484432" r:id="rId10"/>
    <p:sldLayoutId id="214748443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78359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35" r:id="rId1"/>
    <p:sldLayoutId id="2147484436" r:id="rId2"/>
    <p:sldLayoutId id="2147484437" r:id="rId3"/>
    <p:sldLayoutId id="2147484438" r:id="rId4"/>
    <p:sldLayoutId id="2147484439" r:id="rId5"/>
    <p:sldLayoutId id="2147484440" r:id="rId6"/>
    <p:sldLayoutId id="2147484441" r:id="rId7"/>
    <p:sldLayoutId id="2147484442" r:id="rId8"/>
    <p:sldLayoutId id="2147484443" r:id="rId9"/>
    <p:sldLayoutId id="2147484444" r:id="rId10"/>
    <p:sldLayoutId id="214748444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3983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47" r:id="rId1"/>
    <p:sldLayoutId id="2147484448" r:id="rId2"/>
    <p:sldLayoutId id="2147484449" r:id="rId3"/>
    <p:sldLayoutId id="2147484450" r:id="rId4"/>
    <p:sldLayoutId id="2147484451" r:id="rId5"/>
    <p:sldLayoutId id="2147484452" r:id="rId6"/>
    <p:sldLayoutId id="2147484453" r:id="rId7"/>
    <p:sldLayoutId id="2147484454" r:id="rId8"/>
    <p:sldLayoutId id="2147484455" r:id="rId9"/>
    <p:sldLayoutId id="2147484456" r:id="rId10"/>
    <p:sldLayoutId id="2147484457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41986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59" r:id="rId1"/>
    <p:sldLayoutId id="2147484460" r:id="rId2"/>
    <p:sldLayoutId id="2147484461" r:id="rId3"/>
    <p:sldLayoutId id="2147484462" r:id="rId4"/>
    <p:sldLayoutId id="2147484463" r:id="rId5"/>
    <p:sldLayoutId id="2147484464" r:id="rId6"/>
    <p:sldLayoutId id="2147484465" r:id="rId7"/>
    <p:sldLayoutId id="2147484466" r:id="rId8"/>
    <p:sldLayoutId id="2147484467" r:id="rId9"/>
    <p:sldLayoutId id="2147484468" r:id="rId10"/>
    <p:sldLayoutId id="2147484469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5035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1" r:id="rId1"/>
    <p:sldLayoutId id="2147484472" r:id="rId2"/>
    <p:sldLayoutId id="2147484473" r:id="rId3"/>
    <p:sldLayoutId id="2147484474" r:id="rId4"/>
    <p:sldLayoutId id="2147484475" r:id="rId5"/>
    <p:sldLayoutId id="2147484476" r:id="rId6"/>
    <p:sldLayoutId id="2147484477" r:id="rId7"/>
    <p:sldLayoutId id="2147484478" r:id="rId8"/>
    <p:sldLayoutId id="2147484479" r:id="rId9"/>
    <p:sldLayoutId id="2147484480" r:id="rId10"/>
    <p:sldLayoutId id="214748448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681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83" r:id="rId1"/>
    <p:sldLayoutId id="2147484484" r:id="rId2"/>
    <p:sldLayoutId id="2147484485" r:id="rId3"/>
    <p:sldLayoutId id="2147484486" r:id="rId4"/>
    <p:sldLayoutId id="2147484487" r:id="rId5"/>
    <p:sldLayoutId id="2147484488" r:id="rId6"/>
    <p:sldLayoutId id="2147484489" r:id="rId7"/>
    <p:sldLayoutId id="2147484490" r:id="rId8"/>
    <p:sldLayoutId id="2147484491" r:id="rId9"/>
    <p:sldLayoutId id="2147484492" r:id="rId10"/>
    <p:sldLayoutId id="214748449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3266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7" r:id="rId1"/>
    <p:sldLayoutId id="2147484508" r:id="rId2"/>
    <p:sldLayoutId id="2147484509" r:id="rId3"/>
    <p:sldLayoutId id="2147484510" r:id="rId4"/>
    <p:sldLayoutId id="2147484511" r:id="rId5"/>
    <p:sldLayoutId id="2147484512" r:id="rId6"/>
    <p:sldLayoutId id="2147484513" r:id="rId7"/>
    <p:sldLayoutId id="2147484514" r:id="rId8"/>
    <p:sldLayoutId id="2147484515" r:id="rId9"/>
    <p:sldLayoutId id="2147484516" r:id="rId10"/>
    <p:sldLayoutId id="214748451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6593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19" r:id="rId1"/>
    <p:sldLayoutId id="2147484520" r:id="rId2"/>
    <p:sldLayoutId id="2147484521" r:id="rId3"/>
    <p:sldLayoutId id="2147484522" r:id="rId4"/>
    <p:sldLayoutId id="2147484523" r:id="rId5"/>
    <p:sldLayoutId id="2147484524" r:id="rId6"/>
    <p:sldLayoutId id="2147484525" r:id="rId7"/>
    <p:sldLayoutId id="2147484526" r:id="rId8"/>
    <p:sldLayoutId id="2147484527" r:id="rId9"/>
    <p:sldLayoutId id="2147484528" r:id="rId10"/>
    <p:sldLayoutId id="2147484529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45234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31" r:id="rId1"/>
    <p:sldLayoutId id="2147484532" r:id="rId2"/>
    <p:sldLayoutId id="2147484533" r:id="rId3"/>
    <p:sldLayoutId id="2147484534" r:id="rId4"/>
    <p:sldLayoutId id="2147484535" r:id="rId5"/>
    <p:sldLayoutId id="2147484536" r:id="rId6"/>
    <p:sldLayoutId id="2147484537" r:id="rId7"/>
    <p:sldLayoutId id="2147484538" r:id="rId8"/>
    <p:sldLayoutId id="2147484539" r:id="rId9"/>
    <p:sldLayoutId id="2147484540" r:id="rId10"/>
    <p:sldLayoutId id="214748454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87BB1-56C4-42CC-87AC-AE4FD113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28BEA-3CF1-4A79-99DE-DA1DFAB1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C326E-5B04-4A03-AEB0-E4ED30096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4A50-47A6-4B3E-85AB-1800CDB794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38ECE-056F-4D77-915E-5960316AC4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110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2713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55" r:id="rId1"/>
    <p:sldLayoutId id="2147484556" r:id="rId2"/>
    <p:sldLayoutId id="2147484557" r:id="rId3"/>
    <p:sldLayoutId id="2147484558" r:id="rId4"/>
    <p:sldLayoutId id="2147484559" r:id="rId5"/>
    <p:sldLayoutId id="2147484560" r:id="rId6"/>
    <p:sldLayoutId id="2147484561" r:id="rId7"/>
    <p:sldLayoutId id="2147484562" r:id="rId8"/>
    <p:sldLayoutId id="2147484563" r:id="rId9"/>
    <p:sldLayoutId id="2147484564" r:id="rId10"/>
    <p:sldLayoutId id="214748456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4223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91" r:id="rId1"/>
    <p:sldLayoutId id="2147484592" r:id="rId2"/>
    <p:sldLayoutId id="2147484593" r:id="rId3"/>
    <p:sldLayoutId id="2147484594" r:id="rId4"/>
    <p:sldLayoutId id="2147484595" r:id="rId5"/>
    <p:sldLayoutId id="2147484596" r:id="rId6"/>
    <p:sldLayoutId id="2147484597" r:id="rId7"/>
    <p:sldLayoutId id="2147484598" r:id="rId8"/>
    <p:sldLayoutId id="2147484599" r:id="rId9"/>
    <p:sldLayoutId id="2147484600" r:id="rId10"/>
    <p:sldLayoutId id="214748460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3776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03" r:id="rId1"/>
    <p:sldLayoutId id="2147484604" r:id="rId2"/>
    <p:sldLayoutId id="2147484605" r:id="rId3"/>
    <p:sldLayoutId id="2147484606" r:id="rId4"/>
    <p:sldLayoutId id="2147484607" r:id="rId5"/>
    <p:sldLayoutId id="2147484608" r:id="rId6"/>
    <p:sldLayoutId id="2147484609" r:id="rId7"/>
    <p:sldLayoutId id="2147484610" r:id="rId8"/>
    <p:sldLayoutId id="2147484611" r:id="rId9"/>
    <p:sldLayoutId id="2147484612" r:id="rId10"/>
    <p:sldLayoutId id="2147484613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0573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15" r:id="rId1"/>
    <p:sldLayoutId id="2147484616" r:id="rId2"/>
    <p:sldLayoutId id="2147484617" r:id="rId3"/>
    <p:sldLayoutId id="2147484618" r:id="rId4"/>
    <p:sldLayoutId id="2147484619" r:id="rId5"/>
    <p:sldLayoutId id="2147484620" r:id="rId6"/>
    <p:sldLayoutId id="2147484621" r:id="rId7"/>
    <p:sldLayoutId id="2147484622" r:id="rId8"/>
    <p:sldLayoutId id="2147484623" r:id="rId9"/>
    <p:sldLayoutId id="2147484624" r:id="rId10"/>
    <p:sldLayoutId id="214748462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6953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27" r:id="rId1"/>
    <p:sldLayoutId id="2147484628" r:id="rId2"/>
    <p:sldLayoutId id="2147484629" r:id="rId3"/>
    <p:sldLayoutId id="2147484630" r:id="rId4"/>
    <p:sldLayoutId id="2147484631" r:id="rId5"/>
    <p:sldLayoutId id="2147484632" r:id="rId6"/>
    <p:sldLayoutId id="2147484633" r:id="rId7"/>
    <p:sldLayoutId id="2147484634" r:id="rId8"/>
    <p:sldLayoutId id="2147484635" r:id="rId9"/>
    <p:sldLayoutId id="2147484636" r:id="rId10"/>
    <p:sldLayoutId id="214748463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4676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51" r:id="rId1"/>
    <p:sldLayoutId id="2147484652" r:id="rId2"/>
    <p:sldLayoutId id="2147484653" r:id="rId3"/>
    <p:sldLayoutId id="2147484654" r:id="rId4"/>
    <p:sldLayoutId id="2147484655" r:id="rId5"/>
    <p:sldLayoutId id="2147484656" r:id="rId6"/>
    <p:sldLayoutId id="2147484657" r:id="rId7"/>
    <p:sldLayoutId id="2147484658" r:id="rId8"/>
    <p:sldLayoutId id="2147484659" r:id="rId9"/>
    <p:sldLayoutId id="2147484660" r:id="rId10"/>
    <p:sldLayoutId id="2147484661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8732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75" r:id="rId1"/>
    <p:sldLayoutId id="2147484676" r:id="rId2"/>
    <p:sldLayoutId id="2147484677" r:id="rId3"/>
    <p:sldLayoutId id="2147484678" r:id="rId4"/>
    <p:sldLayoutId id="2147484679" r:id="rId5"/>
    <p:sldLayoutId id="2147484680" r:id="rId6"/>
    <p:sldLayoutId id="2147484681" r:id="rId7"/>
    <p:sldLayoutId id="2147484682" r:id="rId8"/>
    <p:sldLayoutId id="2147484683" r:id="rId9"/>
    <p:sldLayoutId id="2147484684" r:id="rId10"/>
    <p:sldLayoutId id="2147484685" r:id="rId11"/>
  </p:sldLayoutIdLst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2417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87" r:id="rId1"/>
    <p:sldLayoutId id="2147484688" r:id="rId2"/>
    <p:sldLayoutId id="2147484689" r:id="rId3"/>
    <p:sldLayoutId id="2147484690" r:id="rId4"/>
    <p:sldLayoutId id="2147484691" r:id="rId5"/>
    <p:sldLayoutId id="2147484692" r:id="rId6"/>
    <p:sldLayoutId id="2147484693" r:id="rId7"/>
    <p:sldLayoutId id="2147484694" r:id="rId8"/>
    <p:sldLayoutId id="2147484695" r:id="rId9"/>
    <p:sldLayoutId id="2147484696" r:id="rId10"/>
    <p:sldLayoutId id="21474846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653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11" r:id="rId1"/>
    <p:sldLayoutId id="2147484712" r:id="rId2"/>
    <p:sldLayoutId id="2147484713" r:id="rId3"/>
    <p:sldLayoutId id="2147484714" r:id="rId4"/>
    <p:sldLayoutId id="2147484715" r:id="rId5"/>
    <p:sldLayoutId id="2147484716" r:id="rId6"/>
    <p:sldLayoutId id="2147484717" r:id="rId7"/>
    <p:sldLayoutId id="2147484718" r:id="rId8"/>
    <p:sldLayoutId id="2147484719" r:id="rId9"/>
    <p:sldLayoutId id="2147484720" r:id="rId10"/>
    <p:sldLayoutId id="214748472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2670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35" r:id="rId1"/>
    <p:sldLayoutId id="2147484736" r:id="rId2"/>
    <p:sldLayoutId id="2147484737" r:id="rId3"/>
    <p:sldLayoutId id="2147484738" r:id="rId4"/>
    <p:sldLayoutId id="2147484739" r:id="rId5"/>
    <p:sldLayoutId id="2147484740" r:id="rId6"/>
    <p:sldLayoutId id="2147484741" r:id="rId7"/>
    <p:sldLayoutId id="2147484742" r:id="rId8"/>
    <p:sldLayoutId id="2147484743" r:id="rId9"/>
    <p:sldLayoutId id="2147484744" r:id="rId10"/>
    <p:sldLayoutId id="2147484745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9C489-03BD-46D1-88FA-D3607156C863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A13DD-9EC3-45B2-A243-BBE17E9DC7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91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3487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5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5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5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B1E24646-EF38-4F85-85A3-5B9A1EAA67C6}"/>
              </a:ext>
            </a:extLst>
          </p:cNvPr>
          <p:cNvSpPr txBox="1"/>
          <p:nvPr userDrawn="1"/>
        </p:nvSpPr>
        <p:spPr>
          <a:xfrm>
            <a:off x="6409711" y="8580051"/>
            <a:ext cx="28174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154" dirty="0">
                <a:solidFill>
                  <a:schemeClr val="bg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EMMANUEL MINISTRIES MADANAPALLE</a:t>
            </a:r>
          </a:p>
        </p:txBody>
      </p:sp>
    </p:spTree>
    <p:extLst>
      <p:ext uri="{BB962C8B-B14F-4D97-AF65-F5344CB8AC3E}">
        <p14:creationId xmlns:p14="http://schemas.microsoft.com/office/powerpoint/2010/main" val="411656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ransition spd="slow">
    <p:wipe/>
  </p:transition>
  <p:txStyles>
    <p:titleStyle>
      <a:lvl1pPr algn="l" defTabSz="1172720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179" indent="-293179" algn="l" defTabSz="1172720" rtl="0" eaLnBrk="1" latinLnBrk="0" hangingPunct="1">
        <a:lnSpc>
          <a:spcPct val="90000"/>
        </a:lnSpc>
        <a:spcBef>
          <a:spcPts val="1282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53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589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259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61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4978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33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7697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056" indent="-293179" algn="l" defTabSz="1172720" rtl="0" eaLnBrk="1" latinLnBrk="0" hangingPunct="1">
        <a:lnSpc>
          <a:spcPct val="90000"/>
        </a:lnSpc>
        <a:spcBef>
          <a:spcPts val="642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36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720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07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43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179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158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51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0877" algn="l" defTabSz="1172720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35" y="486834"/>
            <a:ext cx="1348680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35" y="2434167"/>
            <a:ext cx="1348680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035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E6FF4-16C1-40BD-B4D1-9375220E1305}" type="datetimeFigureOut">
              <a:rPr lang="en-IN" smtClean="0"/>
              <a:t>26-11-2023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79715" y="8475134"/>
            <a:ext cx="527744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3543" y="8475134"/>
            <a:ext cx="351829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D331-D23B-4FE6-A514-53B7E850E83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280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spd="slow">
    <p:wipe/>
  </p:transition>
  <p:txStyles>
    <p:titleStyle>
      <a:lvl1pPr algn="l" defTabSz="1172809" rtl="0" eaLnBrk="1" latinLnBrk="0" hangingPunct="1">
        <a:lnSpc>
          <a:spcPct val="90000"/>
        </a:lnSpc>
        <a:spcBef>
          <a:spcPct val="0"/>
        </a:spcBef>
        <a:buNone/>
        <a:defRPr sz="56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3202" indent="-293202" algn="l" defTabSz="1172809" rtl="0" eaLnBrk="1" latinLnBrk="0" hangingPunct="1">
        <a:lnSpc>
          <a:spcPct val="90000"/>
        </a:lnSpc>
        <a:spcBef>
          <a:spcPts val="1283"/>
        </a:spcBef>
        <a:buFont typeface="Arial" panose="020B0604020202020204" pitchFamily="34" charset="0"/>
        <a:buChar char="•"/>
        <a:defRPr sz="3591" kern="1200">
          <a:solidFill>
            <a:schemeClr val="tx1"/>
          </a:solidFill>
          <a:latin typeface="+mn-lt"/>
          <a:ea typeface="+mn-ea"/>
          <a:cs typeface="+mn-cs"/>
        </a:defRPr>
      </a:lvl1pPr>
      <a:lvl2pPr marL="87960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3078" kern="1200">
          <a:solidFill>
            <a:schemeClr val="tx1"/>
          </a:solidFill>
          <a:latin typeface="+mn-lt"/>
          <a:ea typeface="+mn-ea"/>
          <a:cs typeface="+mn-cs"/>
        </a:defRPr>
      </a:lvl2pPr>
      <a:lvl3pPr marL="1466012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565" kern="1200">
          <a:solidFill>
            <a:schemeClr val="tx1"/>
          </a:solidFill>
          <a:latin typeface="+mn-lt"/>
          <a:ea typeface="+mn-ea"/>
          <a:cs typeface="+mn-cs"/>
        </a:defRPr>
      </a:lvl3pPr>
      <a:lvl4pPr marL="2052417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63882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3225226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811631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398035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984440" indent="-293202" algn="l" defTabSz="1172809" rtl="0" eaLnBrk="1" latinLnBrk="0" hangingPunct="1">
        <a:lnSpc>
          <a:spcPct val="90000"/>
        </a:lnSpc>
        <a:spcBef>
          <a:spcPts val="641"/>
        </a:spcBef>
        <a:buFont typeface="Arial" panose="020B0604020202020204" pitchFamily="34" charset="0"/>
        <a:buChar char="•"/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1pPr>
      <a:lvl2pPr marL="586405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2pPr>
      <a:lvl3pPr marL="117280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3pPr>
      <a:lvl4pPr marL="175921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4pPr>
      <a:lvl5pPr marL="2345619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5pPr>
      <a:lvl6pPr marL="2932024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6pPr>
      <a:lvl7pPr marL="351842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7pPr>
      <a:lvl8pPr marL="4104833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8pPr>
      <a:lvl9pPr marL="4691238" algn="l" defTabSz="1172809" rtl="0" eaLnBrk="1" latinLnBrk="0" hangingPunct="1">
        <a:defRPr sz="23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8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9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4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7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1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6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9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0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7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8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5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5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7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4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5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7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2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1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2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6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8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9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1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8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7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5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3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4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1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0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0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9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5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0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1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4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3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2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8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9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1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0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125EF7-E7CD-474F-8D49-4A5D87515CB7}"/>
              </a:ext>
            </a:extLst>
          </p:cNvPr>
          <p:cNvSpPr txBox="1"/>
          <p:nvPr/>
        </p:nvSpPr>
        <p:spPr>
          <a:xfrm>
            <a:off x="3909935" y="607269"/>
            <a:ext cx="781700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  <a:br>
              <a:rPr lang="te-IN" sz="18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</a:br>
            <a:endParaRPr lang="te-IN" sz="1800" b="1" i="0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8103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718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08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342184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301610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</p:txBody>
      </p:sp>
    </p:spTree>
    <p:extLst>
      <p:ext uri="{BB962C8B-B14F-4D97-AF65-F5344CB8AC3E}">
        <p14:creationId xmlns:p14="http://schemas.microsoft.com/office/powerpoint/2010/main" val="29289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190597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19129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46466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9AB68-091E-4F46-B038-48BC3CAFBEF0}"/>
              </a:ext>
            </a:extLst>
          </p:cNvPr>
          <p:cNvSpPr txBox="1"/>
          <p:nvPr/>
        </p:nvSpPr>
        <p:spPr>
          <a:xfrm>
            <a:off x="4059632" y="331018"/>
            <a:ext cx="7517610" cy="8481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సర్వ శక్తిమంతుడా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 మాతో ఉన్నవాడా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 యెహోవా షమ్మా (2)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శాంతి నొసగు వాడా (2)</a:t>
            </a:r>
            <a:b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5408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15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415609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3089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– ఎల్ షడ్డాయ్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సర్వ శక్తిమంతుడా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షడ్డాయ్ ఎల్ షడ్డాయ్ (2) </a:t>
            </a:r>
          </a:p>
        </p:txBody>
      </p:sp>
    </p:spTree>
    <p:extLst>
      <p:ext uri="{BB962C8B-B14F-4D97-AF65-F5344CB8AC3E}">
        <p14:creationId xmlns:p14="http://schemas.microsoft.com/office/powerpoint/2010/main" val="30707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7186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17855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410542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– ఎల్ రోయి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నన్నిల చూచువాడా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ఎల్ రోయి ఎల్ రోయి (2) </a:t>
            </a:r>
          </a:p>
        </p:txBody>
      </p:sp>
    </p:spTree>
    <p:extLst>
      <p:ext uri="{BB962C8B-B14F-4D97-AF65-F5344CB8AC3E}">
        <p14:creationId xmlns:p14="http://schemas.microsoft.com/office/powerpoint/2010/main" val="317625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219772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మాతో ఉన్నవాడా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షమ్మా (2) </a:t>
            </a:r>
          </a:p>
        </p:txBody>
      </p:sp>
    </p:spTree>
    <p:extLst>
      <p:ext uri="{BB962C8B-B14F-4D97-AF65-F5344CB8AC3E}">
        <p14:creationId xmlns:p14="http://schemas.microsoft.com/office/powerpoint/2010/main" val="225691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168099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4DF5D6-FC31-436F-AABB-79B84CAE64A0}"/>
              </a:ext>
            </a:extLst>
          </p:cNvPr>
          <p:cNvSpPr txBox="1"/>
          <p:nvPr/>
        </p:nvSpPr>
        <p:spPr>
          <a:xfrm>
            <a:off x="297772" y="29442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</a:t>
            </a:r>
            <a:r>
              <a:rPr lang="en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 వాడా (2)</a:t>
            </a:r>
            <a:b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శాంతి నొసగువాడా</a:t>
            </a:r>
            <a:endParaRPr lang="en-IN" sz="5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32300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0CAFA-9D09-4156-AEA2-5422F7F84992}"/>
              </a:ext>
            </a:extLst>
          </p:cNvPr>
          <p:cNvSpPr txBox="1"/>
          <p:nvPr/>
        </p:nvSpPr>
        <p:spPr>
          <a:xfrm>
            <a:off x="297772" y="174171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శుభవేళ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ఆరాధన – స్తోత్రబలి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</a:t>
            </a:r>
            <a:b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తండ్రీ దేవా – నీకేనయ్యా (2) </a:t>
            </a:r>
          </a:p>
        </p:txBody>
      </p:sp>
    </p:spTree>
    <p:extLst>
      <p:ext uri="{BB962C8B-B14F-4D97-AF65-F5344CB8AC3E}">
        <p14:creationId xmlns:p14="http://schemas.microsoft.com/office/powerpoint/2010/main" val="726988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3456033" y="508107"/>
            <a:ext cx="8724809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  <a:endParaRPr lang="en-IN" sz="1731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0993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66148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వీడనిది ఎడబాయనిది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5012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12254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135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231184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705027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 పాపములను భరియించినది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నాకు మారుగా మరణించింది 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87215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224130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54537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మత్సరపడనిది  డంబములేనిది </a:t>
            </a:r>
            <a:r>
              <a:rPr lang="en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నా యేసుని ప్రేమ</a:t>
            </a:r>
            <a:endParaRPr lang="en-IN" sz="48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1257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06229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5596B6-F672-EBA4-9305-18C58CFBA689}"/>
              </a:ext>
            </a:extLst>
          </p:cNvPr>
          <p:cNvSpPr txBox="1"/>
          <p:nvPr/>
        </p:nvSpPr>
        <p:spPr>
          <a:xfrm>
            <a:off x="1221631" y="442038"/>
            <a:ext cx="13193612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  <a:p>
            <a:pPr algn="ctr">
              <a:lnSpc>
                <a:spcPct val="150000"/>
              </a:lnSpc>
            </a:pPr>
            <a:endParaRPr lang="te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</a:t>
            </a:r>
            <a:endParaRPr lang="en-US" sz="1539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539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స్తోత్ర సంకీర్తనలే (2)        </a:t>
            </a:r>
          </a:p>
        </p:txBody>
      </p:sp>
    </p:spTree>
    <p:extLst>
      <p:ext uri="{BB962C8B-B14F-4D97-AF65-F5344CB8AC3E}">
        <p14:creationId xmlns:p14="http://schemas.microsoft.com/office/powerpoint/2010/main" val="152185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29295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67998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వర్ణనకందని పరిపూర్ణమైన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మహిమ స్వరూపమును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నాకొరకే త్యాగముచేసి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కృపాసత్యములతో కాపాడుచున్నావు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దినమెల్ల నీ కీర్తి మహిమలను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నేను ప్రకటించెద</a:t>
            </a:r>
          </a:p>
        </p:txBody>
      </p:sp>
    </p:spTree>
    <p:extLst>
      <p:ext uri="{BB962C8B-B14F-4D97-AF65-F5344CB8AC3E}">
        <p14:creationId xmlns:p14="http://schemas.microsoft.com/office/powerpoint/2010/main" val="336429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20934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10994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ఊహలకందని ఉన్నతమైన నీ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ఉద్దేశ్యములను నా యెడల సఫల పరచి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ఊరేగించుచున్నావు విజయోత్సవముతో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యేసయ్య నీకన్న తోడెవ్వరు లేరు</a:t>
            </a:r>
            <a:r>
              <a:rPr lang="en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ఈ ధరణిలో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0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8010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433038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148885" y="37372"/>
            <a:ext cx="1533910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మకుటము ధరించిన మహారాజువై నీ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సౌభాగ్యమును – నా కొరకే సిద్ధపరచితివి (2)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పరిశుద్ధమైన మార్గములో నడిచి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నీ సాక్షినై కాంక్షతో పాడెద స్తోత్ర సంకీర్తనలే (2)</a:t>
            </a:r>
            <a:endParaRPr lang="en-IN" sz="44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4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75C4E0-0D64-4921-8234-BEF4A52C3B7A}"/>
              </a:ext>
            </a:extLst>
          </p:cNvPr>
          <p:cNvSpPr txBox="1"/>
          <p:nvPr/>
        </p:nvSpPr>
        <p:spPr>
          <a:xfrm>
            <a:off x="297772" y="-2902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రాజాధి రాజ రవి కోటి తేజ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రమణీయ సామ్రజ్య పరిపాలక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విడువని కృప నాలో స్దాపించెనే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  <a:t>సీయోనులోనున్న స్తుతుల సింహాసనమును</a:t>
            </a:r>
          </a:p>
        </p:txBody>
      </p:sp>
    </p:spTree>
    <p:extLst>
      <p:ext uri="{BB962C8B-B14F-4D97-AF65-F5344CB8AC3E}">
        <p14:creationId xmlns:p14="http://schemas.microsoft.com/office/powerpoint/2010/main" val="11078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3046E-BDC2-4720-B4F1-B33FD03A2FDB}"/>
              </a:ext>
            </a:extLst>
          </p:cNvPr>
          <p:cNvSpPr txBox="1"/>
          <p:nvPr/>
        </p:nvSpPr>
        <p:spPr>
          <a:xfrm>
            <a:off x="3909377" y="463183"/>
            <a:ext cx="781812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యేసయ్యా కారణం నీవేనయ్యా       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సమాధానం కొదువైనది         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376282834"/>
      </p:ext>
    </p:extLst>
  </p:cSld>
  <p:clrMapOvr>
    <a:masterClrMapping/>
  </p:clrMapOvr>
  <p:transition spd="slow">
    <p:wipe/>
  </p:transition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15698783"/>
      </p:ext>
    </p:extLst>
  </p:cSld>
  <p:clrMapOvr>
    <a:masterClrMapping/>
  </p:clrMapOvr>
  <p:transition spd="slow">
    <p:wipe/>
  </p:transition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78291866"/>
      </p:ext>
    </p:extLst>
  </p:cSld>
  <p:clrMapOvr>
    <a:masterClrMapping/>
  </p:clrMapOvr>
  <p:transition spd="slow">
    <p:wipe/>
  </p:transition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639204478"/>
      </p:ext>
    </p:extLst>
  </p:cSld>
  <p:clrMapOvr>
    <a:masterClrMapping/>
  </p:clrMapOvr>
  <p:transition spd="slow">
    <p:wipe/>
  </p:transition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638629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119845499"/>
      </p:ext>
    </p:extLst>
  </p:cSld>
  <p:clrMapOvr>
    <a:masterClrMapping/>
  </p:clrMapOvr>
  <p:transition spd="slow">
    <p:wipe/>
  </p:transition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0819653"/>
      </p:ext>
    </p:extLst>
  </p:cSld>
  <p:clrMapOvr>
    <a:masterClrMapping/>
  </p:clrMapOvr>
  <p:transition spd="slow">
    <p:wipe/>
  </p:transition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-635" y="391886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4243870831"/>
      </p:ext>
    </p:extLst>
  </p:cSld>
  <p:clrMapOvr>
    <a:masterClrMapping/>
  </p:clrMapOvr>
  <p:transition spd="slow">
    <p:wipe/>
  </p:transition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2A9A24-84F5-426B-BA1A-B1611D7D847D}"/>
              </a:ext>
            </a:extLst>
          </p:cNvPr>
          <p:cNvSpPr txBox="1"/>
          <p:nvPr/>
        </p:nvSpPr>
        <p:spPr>
          <a:xfrm>
            <a:off x="0" y="332219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  <a:r>
              <a:rPr lang="en-IN" sz="5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93316944"/>
      </p:ext>
    </p:extLst>
  </p:cSld>
  <p:clrMapOvr>
    <a:masterClrMapping/>
  </p:clrMapOvr>
  <p:transition spd="slow">
    <p:wipe/>
  </p:transition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కాలము వడివడిగా సాగుచున్నదిగా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పరుగు పరుగున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దినములు తరుగుచున్నవిగా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తిరుగు యేసువైపు కలుగు వెలుగు నేకు</a:t>
            </a:r>
          </a:p>
        </p:txBody>
      </p:sp>
    </p:spTree>
    <p:extLst>
      <p:ext uri="{BB962C8B-B14F-4D97-AF65-F5344CB8AC3E}">
        <p14:creationId xmlns:p14="http://schemas.microsoft.com/office/powerpoint/2010/main" val="173550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530855"/>
            <a:ext cx="778710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9823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4605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-14514"/>
            <a:ext cx="212884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దోషములన్ని క్షమియించువాడు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పరమ వైద్యుడు ప్రభు యేసుడు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19485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248212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190467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సమాధిలోనుండి నీ ప్రాణమును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ధరియింపజేయును ప్రభు 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234224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2844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1898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మేలుతో నాహృదయం తృప్తిపరచినావు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నన్ను దీవించినావు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 నిన్ను స్తుతియింతును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బ్రతుకంత నీసేవ నే చేతును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823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3200"/>
            <a:ext cx="2128844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ప్రాణమా నా అంతరంగమా నాలో వున్న నా సమస్తమా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చేసిన ఉపకారములలో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ఆ.. ఆ… ఆ.. ఆ… ఆ.. ఆ…</a:t>
            </a:r>
          </a:p>
        </p:txBody>
      </p:sp>
    </p:spTree>
    <p:extLst>
      <p:ext uri="{BB962C8B-B14F-4D97-AF65-F5344CB8AC3E}">
        <p14:creationId xmlns:p14="http://schemas.microsoft.com/office/powerpoint/2010/main" val="425087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4" y="1479306"/>
            <a:ext cx="150413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1. 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 || యేసయ్య 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2 . 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318156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187405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86911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21497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వెదకక ముందే నన్ను వెదికిన ప్రేమ ఇది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 ప్రేమ విలువకు అందనిది - 2</a:t>
            </a:r>
          </a:p>
        </p:txBody>
      </p:sp>
    </p:spTree>
    <p:extLst>
      <p:ext uri="{BB962C8B-B14F-4D97-AF65-F5344CB8AC3E}">
        <p14:creationId xmlns:p14="http://schemas.microsoft.com/office/powerpoint/2010/main" val="210207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457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9259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బాధ్యతయిన ప్రేమ నీది నన్ను భరియించినది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 - 2</a:t>
            </a:r>
          </a:p>
        </p:txBody>
      </p:sp>
    </p:spTree>
    <p:extLst>
      <p:ext uri="{BB962C8B-B14F-4D97-AF65-F5344CB8AC3E}">
        <p14:creationId xmlns:p14="http://schemas.microsoft.com/office/powerpoint/2010/main" val="154383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105558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ఉన్నది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 లో నన్ను బలపరుచు దేవా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 - 2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5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ప్రేమ వర్ణింప నా తరమా - 2</a:t>
            </a:r>
          </a:p>
        </p:txBody>
      </p:sp>
    </p:spTree>
    <p:extLst>
      <p:ext uri="{BB962C8B-B14F-4D97-AF65-F5344CB8AC3E}">
        <p14:creationId xmlns:p14="http://schemas.microsoft.com/office/powerpoint/2010/main" val="6635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BD3A27-14BC-4084-A4C6-86DA1199288A}"/>
              </a:ext>
            </a:extLst>
          </p:cNvPr>
          <p:cNvSpPr txBox="1"/>
          <p:nvPr/>
        </p:nvSpPr>
        <p:spPr>
          <a:xfrm>
            <a:off x="4057243" y="599729"/>
            <a:ext cx="8724809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33695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01518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69598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ఎంతో ప్రేమించి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నాదు పాపమె క్షమియించి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కనికరముల నీడలో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చేర్చిన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స్తుతియించినా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తీరునా నీ ఋణం</a:t>
            </a:r>
          </a:p>
        </p:txBody>
      </p:sp>
    </p:spTree>
    <p:extLst>
      <p:ext uri="{BB962C8B-B14F-4D97-AF65-F5344CB8AC3E}">
        <p14:creationId xmlns:p14="http://schemas.microsoft.com/office/powerpoint/2010/main" val="107420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17686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298625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సన్నిధిలో కాంక్షించి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 బ్రతుకే వీడితిని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జీవమె నిండుగ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నింపుము నా ప్రభు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జీవితమంతా నీ ప్రేమనూ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చాటుచు నుందును</a:t>
            </a:r>
          </a:p>
        </p:txBody>
      </p:sp>
    </p:spTree>
    <p:extLst>
      <p:ext uri="{BB962C8B-B14F-4D97-AF65-F5344CB8AC3E}">
        <p14:creationId xmlns:p14="http://schemas.microsoft.com/office/powerpoint/2010/main" val="2470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7A86A7-C860-401D-84A4-D23AE44650BE}"/>
              </a:ext>
            </a:extLst>
          </p:cNvPr>
          <p:cNvSpPr txBox="1"/>
          <p:nvPr/>
        </p:nvSpPr>
        <p:spPr>
          <a:xfrm>
            <a:off x="297772" y="974937"/>
            <a:ext cx="1504133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ఎంతో అపారము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వర్ణింపతరమా నా ప్రభూ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పులకింప చేసెను నా హృది</a:t>
            </a:r>
            <a:r>
              <a:rPr lang="en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హృదయేశ్వరా నా యేసువా</a:t>
            </a:r>
          </a:p>
        </p:txBody>
      </p:sp>
    </p:spTree>
    <p:extLst>
      <p:ext uri="{BB962C8B-B14F-4D97-AF65-F5344CB8AC3E}">
        <p14:creationId xmlns:p14="http://schemas.microsoft.com/office/powerpoint/2010/main" val="73278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చెంతనున్న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నాధుని గమనించితివా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గ్రహించితివా తన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చిందించే నీకై బలియాయె</a:t>
            </a:r>
          </a:p>
        </p:txBody>
      </p:sp>
    </p:spTree>
    <p:extLst>
      <p:ext uri="{BB962C8B-B14F-4D97-AF65-F5344CB8AC3E}">
        <p14:creationId xmlns:p14="http://schemas.microsoft.com/office/powerpoint/2010/main" val="1590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9E0E25-128D-4125-ABE8-8B84BFA4C218}"/>
              </a:ext>
            </a:extLst>
          </p:cNvPr>
          <p:cNvSpPr txBox="1"/>
          <p:nvPr/>
        </p:nvSpPr>
        <p:spPr>
          <a:xfrm>
            <a:off x="3163482" y="741597"/>
            <a:ext cx="9306463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      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 శాంతమూర్తి యేసు (2)</a:t>
            </a: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  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0472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796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-10371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చేతిలో రోగాలు లయమైపోయెను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చూపుతో దయ్యాలు విలవిలలాడెను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మాటతో ప్రకృతినే శాసించినవాడు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నీటిపై ఠీవిగా నడచినవాడతడు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801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8784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-352845" y="-24885"/>
            <a:ext cx="163425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తన ప్రాణాన్నే బలి ఇచ్చినవాడతడు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మనకోసం సజీవుడై లేచినవాడతడు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శాంతినే పంచిపెట్టిన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శాంతమూర్తి యేసు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సర్వాన్నే ధారబోసిన త్యాగశీలి క్రీస్తు 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6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1A038B-ECE8-4CA3-B284-CB7F79A54576}"/>
              </a:ext>
            </a:extLst>
          </p:cNvPr>
          <p:cNvSpPr txBox="1"/>
          <p:nvPr/>
        </p:nvSpPr>
        <p:spPr>
          <a:xfrm>
            <a:off x="296048" y="150457"/>
            <a:ext cx="15044778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ఆశ్చర్యకరుడు ఆలోచనకర్త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నిత్యుడగు తండ్రి సమాధానకర్త (2)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తనవంటి గొప్ప దేవుడు ఎవరున్నారిలలో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సాటైనా దీటైనా 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దేవుడు లేడిలలో (2)</a:t>
            </a:r>
            <a:endParaRPr lang="en-IN" sz="44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4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587031"/>
            <a:ext cx="7819963" cy="7638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           </a:t>
            </a: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en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             </a:t>
            </a: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     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366391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44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43542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మన్నాను కురిపించినావు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బండనుండి నీల్లిచ్చినావు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ఈరే చూచుకొనును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సర్వము సమకూర్చును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59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ఇదే అనుకూల సమయము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ఇదే రక్షణ దినము నీకు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సమయం మరల నీకు రాదేమో</a:t>
            </a:r>
          </a:p>
        </p:txBody>
      </p:sp>
    </p:spTree>
    <p:extLst>
      <p:ext uri="{BB962C8B-B14F-4D97-AF65-F5344CB8AC3E}">
        <p14:creationId xmlns:p14="http://schemas.microsoft.com/office/powerpoint/2010/main" val="398126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-58056"/>
            <a:ext cx="156400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వ్యాధులను తొలగించినావు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మృతులను మరి లేపినావు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రాఫా స్వస్థపరచును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స్వస్థపరచును</a:t>
            </a:r>
          </a:p>
        </p:txBody>
      </p:sp>
    </p:spTree>
    <p:extLst>
      <p:ext uri="{BB962C8B-B14F-4D97-AF65-F5344CB8AC3E}">
        <p14:creationId xmlns:p14="http://schemas.microsoft.com/office/powerpoint/2010/main" val="78434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0" y="130629"/>
            <a:ext cx="156400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మహిమ ఘనతకు అర్హుడవు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దైవము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సృష్టికర్త ముక్తి దాత (2)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స్తుతులకు పాత్రుడా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స్తుతి ఆరాధనా ఆరాధనా నీకే (2)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నీకే ఆరాధనా నీకే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32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903502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7215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58006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416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801601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8695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సన్నిధానములో సంపూర్ణ సంతోషం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ఆరాధించుకొనే విలువైన అవకాశం</a:t>
            </a:r>
          </a:p>
        </p:txBody>
      </p:sp>
    </p:spTree>
    <p:extLst>
      <p:ext uri="{BB962C8B-B14F-4D97-AF65-F5344CB8AC3E}">
        <p14:creationId xmlns:p14="http://schemas.microsoft.com/office/powerpoint/2010/main" val="75803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-96564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కోల్పోయినవన్ని నాకు ఇచ్చుటకును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 నుండి బ్రతికించుటకును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రాకపోతే నేనేమైపోదునో</a:t>
            </a:r>
          </a:p>
        </p:txBody>
      </p:sp>
    </p:spTree>
    <p:extLst>
      <p:ext uri="{BB962C8B-B14F-4D97-AF65-F5344CB8AC3E}">
        <p14:creationId xmlns:p14="http://schemas.microsoft.com/office/powerpoint/2010/main" val="196854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7215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93454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416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096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8695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 పోరు నన్ను విసిగించిన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మనుషులెల్లరు నన్ను తప్పుపట్టినా</a:t>
            </a:r>
          </a:p>
        </p:txBody>
      </p:sp>
    </p:spTree>
    <p:extLst>
      <p:ext uri="{BB962C8B-B14F-4D97-AF65-F5344CB8AC3E}">
        <p14:creationId xmlns:p14="http://schemas.microsoft.com/office/powerpoint/2010/main" val="80279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209711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-96564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ఒంటరివాడే వేయి మంది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నేనున్నానులే భయపడకు అన్నావు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నేనంటే నీకు ఇంత ప్రేమ ఏంటయ్య</a:t>
            </a:r>
          </a:p>
        </p:txBody>
      </p:sp>
    </p:spTree>
    <p:extLst>
      <p:ext uri="{BB962C8B-B14F-4D97-AF65-F5344CB8AC3E}">
        <p14:creationId xmlns:p14="http://schemas.microsoft.com/office/powerpoint/2010/main" val="70630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7215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420675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416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1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8695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ఊపిరాగేవరకు నీతోనే జీవిస్తా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దారిలో నడిపిన నీ వెంటే నడిచోస్తా</a:t>
            </a:r>
          </a:p>
        </p:txBody>
      </p:sp>
    </p:spTree>
    <p:extLst>
      <p:ext uri="{BB962C8B-B14F-4D97-AF65-F5344CB8AC3E}">
        <p14:creationId xmlns:p14="http://schemas.microsoft.com/office/powerpoint/2010/main" val="155935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-96564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విశ్వానికి కర్త నీవే నా గమ్యము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బాటలో నడుచుట నాకెంతో ఇష్టము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మించిన దేవుడే లేడయ్య</a:t>
            </a:r>
          </a:p>
        </p:txBody>
      </p:sp>
    </p:spTree>
    <p:extLst>
      <p:ext uri="{BB962C8B-B14F-4D97-AF65-F5344CB8AC3E}">
        <p14:creationId xmlns:p14="http://schemas.microsoft.com/office/powerpoint/2010/main" val="15630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7215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 నీ సన్నిధిలోనే ఉంటానయ్య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మనసారా ఆరాధిస్తు బ్రతికేస్తానయ్య</a:t>
            </a:r>
          </a:p>
        </p:txBody>
      </p:sp>
    </p:spTree>
    <p:extLst>
      <p:ext uri="{BB962C8B-B14F-4D97-AF65-F5344CB8AC3E}">
        <p14:creationId xmlns:p14="http://schemas.microsoft.com/office/powerpoint/2010/main" val="13947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416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నేనుండలేనయ్య నే బ్రతుకలేనయ్య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లేకుండా నేనుండలేనయ్య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తోడే లేకుండా నే బ్రతుకలేనయ్య</a:t>
            </a:r>
          </a:p>
        </p:txBody>
      </p:sp>
    </p:spTree>
    <p:extLst>
      <p:ext uri="{BB962C8B-B14F-4D97-AF65-F5344CB8AC3E}">
        <p14:creationId xmlns:p14="http://schemas.microsoft.com/office/powerpoint/2010/main" val="225497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1108161"/>
            <a:ext cx="5421416" cy="6927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693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693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57002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356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863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శరీర క్రియలన్నియు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17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నశియింప చేయుమయ్యా (2) </a:t>
            </a:r>
            <a:endParaRPr lang="en-IN" sz="8176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64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99594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9262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909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 సమయములో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బలము ప్రసాదించుము (2)</a:t>
            </a:r>
            <a:endParaRPr lang="en-IN" sz="8465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5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3776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ఆత్మీయ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అభిషేకం చేయుమయ్యా </a:t>
            </a:r>
          </a:p>
        </p:txBody>
      </p:sp>
    </p:spTree>
    <p:extLst>
      <p:ext uri="{BB962C8B-B14F-4D97-AF65-F5344CB8AC3E}">
        <p14:creationId xmlns:p14="http://schemas.microsoft.com/office/powerpoint/2010/main" val="27288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0"/>
            <a:ext cx="15041330" cy="3996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జీవనదిని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8465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ప్రవహింప చేయుమయ్యా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122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637498" y="524022"/>
            <a:ext cx="10361877" cy="3139321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n>
                  <a:solidFill>
                    <a:schemeClr val="accent5"/>
                  </a:solidFill>
                </a:ln>
                <a:solidFill>
                  <a:srgbClr val="CC3300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44636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665358" y="24547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1400447302"/>
      </p:ext>
    </p:extLst>
  </p:cSld>
  <p:clrMapOvr>
    <a:masterClrMapping/>
  </p:clrMapOvr>
  <p:transition spd="slow">
    <p:wipe/>
  </p:transition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239886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220"/>
      </p:ext>
    </p:extLst>
  </p:cSld>
  <p:clrMapOvr>
    <a:masterClrMapping/>
  </p:clrMapOvr>
  <p:transition spd="slow">
    <p:wipe/>
  </p:transition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90256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62508821"/>
      </p:ext>
    </p:extLst>
  </p:cSld>
  <p:clrMapOvr>
    <a:masterClrMapping/>
  </p:clrMapOvr>
  <p:transition spd="slow">
    <p:wipe/>
  </p:transition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15707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69509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7071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నిన్నెరుగక ఆనాడు దూషింతిని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నేకానక అవమానపరచితిని(2)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నాకరములు నీవు వీడక కాపాడినది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ఈదీనుని ధన్యునిగా చేయాలనా</a:t>
            </a:r>
          </a:p>
        </p:txBody>
      </p:sp>
    </p:spTree>
    <p:extLst>
      <p:ext uri="{BB962C8B-B14F-4D97-AF65-F5344CB8AC3E}">
        <p14:creationId xmlns:p14="http://schemas.microsoft.com/office/powerpoint/2010/main" val="112609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84831"/>
            <a:ext cx="21648873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732495"/>
      </p:ext>
    </p:extLst>
  </p:cSld>
  <p:clrMapOvr>
    <a:masterClrMapping/>
  </p:clrMapOvr>
  <p:transition spd="slow">
    <p:wipe/>
  </p:transition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38285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207637"/>
      </p:ext>
    </p:extLst>
  </p:cSld>
  <p:clrMapOvr>
    <a:masterClrMapping/>
  </p:clrMapOvr>
  <p:transition spd="slow">
    <p:wipe/>
  </p:transition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164843"/>
            <a:ext cx="2164887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27334509"/>
      </p:ext>
    </p:extLst>
  </p:cSld>
  <p:clrMapOvr>
    <a:masterClrMapping/>
  </p:clrMapOvr>
  <p:transition spd="slow">
    <p:wipe/>
  </p:transition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50462" y="160863"/>
            <a:ext cx="2164887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8418289"/>
      </p:ext>
    </p:extLst>
  </p:cSld>
  <p:clrMapOvr>
    <a:masterClrMapping/>
  </p:clrMapOvr>
  <p:transition spd="slow">
    <p:wipe/>
  </p:transition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803397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4059398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ఎడారులు లోయలు ఎదురు నిలచినా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ఎన్నడెవరు నడువని బాటయైనను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వెరవదెన్నడైనను నాదు హృదయము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గాయపడిన యేసుపాదం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 నడచెను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34623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386241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ప్రవాహం వోలె శోదకుండు ఎదురు వచ్చినా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యుద్ధకేక నా నోట యేసు నామమే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విరోదమైన ఆయుధాలు యేవి ఫలించవు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నిస్సియే నాదు విజయము</a:t>
            </a:r>
          </a:p>
        </p:txBody>
      </p:sp>
    </p:spTree>
    <p:extLst>
      <p:ext uri="{BB962C8B-B14F-4D97-AF65-F5344CB8AC3E}">
        <p14:creationId xmlns:p14="http://schemas.microsoft.com/office/powerpoint/2010/main" val="3743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105635"/>
            <a:ext cx="15037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దినం సదా నా యేసుకే సొంతం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నాధుని ప్రసన్నత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తోడ నడచును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రానున్న కాలము – కలత నివ్వదు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మంచి కాపరీ సదా – నన్ను నడుపును</a:t>
            </a:r>
          </a:p>
        </p:txBody>
      </p:sp>
    </p:spTree>
    <p:extLst>
      <p:ext uri="{BB962C8B-B14F-4D97-AF65-F5344CB8AC3E}">
        <p14:creationId xmlns:p14="http://schemas.microsoft.com/office/powerpoint/2010/main" val="2984139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32749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D03E30-2492-4390-B4EF-7A5472BB1618}"/>
              </a:ext>
            </a:extLst>
          </p:cNvPr>
          <p:cNvSpPr txBox="1"/>
          <p:nvPr/>
        </p:nvSpPr>
        <p:spPr>
          <a:xfrm>
            <a:off x="-1996" y="407484"/>
            <a:ext cx="15638870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 కాచిన దేవా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 తోడు నీడ నీవే కదా (2)       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     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230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     </a:t>
            </a: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230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118585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10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ఏళ్ళు గడచినా – ఎన్ని తరాలు మారినా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మారని వీడని ప్రేమే నీదయ్యా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మార్చిన నా జీవితం నీకే యేసయ్యా (2) 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01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44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మేలులు – తలచుకుందును అనుదినం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స్తోత్రము నీకే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వేరుగా ఏమియు చెల్లించలేనయ్యా (2) 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92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243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దూరమైతిరి ఆప్తులు – విడచిపోతిరి నా హితులు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 వేదన తీర్చిన యేసయ్యా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తల్లిలా తండ్రిలా కాచిన యేసయ్యా (2) </a:t>
            </a:r>
          </a:p>
        </p:txBody>
      </p:sp>
    </p:spTree>
    <p:extLst>
      <p:ext uri="{BB962C8B-B14F-4D97-AF65-F5344CB8AC3E}">
        <p14:creationId xmlns:p14="http://schemas.microsoft.com/office/powerpoint/2010/main" val="29250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7573C6-7535-4D1C-8296-5D16CDA0D56E}"/>
              </a:ext>
            </a:extLst>
          </p:cNvPr>
          <p:cNvSpPr txBox="1"/>
          <p:nvPr/>
        </p:nvSpPr>
        <p:spPr>
          <a:xfrm>
            <a:off x="0" y="391029"/>
            <a:ext cx="15638870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ఇంత కాలం నీదు కృపలో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దేవా (2)</a:t>
            </a:r>
            <a:b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ఇకను కూడా మాకు</a:t>
            </a:r>
            <a:endParaRPr lang="en-US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తోడు నీడ నీవే కదా (2) </a:t>
            </a:r>
            <a:endParaRPr lang="en-IN" sz="6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8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6" y="1265036"/>
            <a:ext cx="7819963" cy="6838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65359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9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వ్యాధితో నేను - రోధించిన వేళలో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దరిరాలేదెవ్వరు - నన్నాదరింపగను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 దొరకని ప్రేమను చూపించినది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స్వామినీ సాక్షిగా ఉండాలనా</a:t>
            </a:r>
          </a:p>
        </p:txBody>
      </p:sp>
    </p:spTree>
    <p:extLst>
      <p:ext uri="{BB962C8B-B14F-4D97-AF65-F5344CB8AC3E}">
        <p14:creationId xmlns:p14="http://schemas.microsoft.com/office/powerpoint/2010/main" val="190302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191407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US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దీర్ఘాయువుతో నను నింపినావు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కృపా బాహుళ్యమే - వీడని అనుబంధమై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తలచిన ప్రతిక్షణమున - నూతన బలమిచ్చెను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1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9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02558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కనుమరుగాయెను నా దుఃఖదినములు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సంకల్పమే - అవనిలో శుభప్రదమై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నిత్య రాజ్యమునకై - నిరీక్షణ కలిగించెను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8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-3153" y="213709"/>
            <a:ext cx="15640028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పాడుటకే బ్రతికించిన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జీవనదాతవు నీవేనయ్యా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ఇన్నాళ్ళుగా నన్ను పోషించినా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తల్లివలె నన్ను ఓదార్చినా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- 2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జీవితకాలమంతా ఆధారం నీవెనయ్య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కాలమంత ఆరాధించి ఘనపరతును</a:t>
            </a:r>
            <a:endParaRPr lang="en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75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23A85E-705F-4D8E-9A63-C1621FF785F5}"/>
              </a:ext>
            </a:extLst>
          </p:cNvPr>
          <p:cNvSpPr txBox="1"/>
          <p:nvPr/>
        </p:nvSpPr>
        <p:spPr>
          <a:xfrm>
            <a:off x="-3585" y="324468"/>
            <a:ext cx="15640460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దేవుని మహిమను</a:t>
            </a:r>
            <a:r>
              <a:rPr lang="en-IN" sz="16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ఆనుభవించెదము </a:t>
            </a:r>
            <a:r>
              <a:rPr lang="te-IN" sz="1200" b="1" dirty="0">
                <a:latin typeface="Anek Telugu" pitchFamily="2" charset="0"/>
                <a:cs typeface="Anek Telugu" pitchFamily="2" charset="0"/>
              </a:rPr>
              <a:t>(2)         </a:t>
            </a: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6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 /2/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నూతన యెరుషలేం ఆనుభవించెదము</a:t>
            </a:r>
            <a:endParaRPr lang="en-IN" sz="16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95318"/>
      </p:ext>
    </p:extLst>
  </p:cSld>
  <p:clrMapOvr>
    <a:masterClrMapping/>
  </p:clrMapOvr>
  <p:transition spd="slow">
    <p:wipe/>
  </p:transition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3832084587"/>
      </p:ext>
    </p:extLst>
  </p:cSld>
  <p:clrMapOvr>
    <a:masterClrMapping/>
  </p:clrMapOvr>
  <p:transition spd="slow">
    <p:wipe/>
  </p:transition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A101C-C4CC-4496-A7D5-00118053A736}"/>
              </a:ext>
            </a:extLst>
          </p:cNvPr>
          <p:cNvSpPr txBox="1"/>
          <p:nvPr/>
        </p:nvSpPr>
        <p:spPr>
          <a:xfrm>
            <a:off x="-3585" y="313727"/>
            <a:ext cx="1564046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అమూల్యములైన వాగ్ధానములు</a:t>
            </a:r>
            <a:r>
              <a:rPr lang="en-IN" sz="5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000" b="1" dirty="0">
                <a:latin typeface="Anek Telugu" pitchFamily="2" charset="0"/>
                <a:cs typeface="Anek Telugu" pitchFamily="2" charset="0"/>
              </a:rPr>
              <a:t>అత్యధికముగా ఉన్నవి (2)</a:t>
            </a:r>
            <a:br>
              <a:rPr lang="te-IN" sz="5000" b="1" dirty="0">
                <a:latin typeface="Anek Telugu" pitchFamily="2" charset="0"/>
                <a:cs typeface="Anek Telugu" pitchFamily="2" charset="0"/>
              </a:rPr>
            </a:br>
            <a:r>
              <a:rPr lang="te-IN" sz="5000" b="1" dirty="0">
                <a:latin typeface="Anek Telugu" pitchFamily="2" charset="0"/>
                <a:cs typeface="Anek Telugu" pitchFamily="2" charset="0"/>
              </a:rPr>
              <a:t>వాటిని మనము నమ్మినయెడల</a:t>
            </a:r>
          </a:p>
          <a:p>
            <a:pPr algn="ctr">
              <a:lnSpc>
                <a:spcPct val="150000"/>
              </a:lnSpc>
            </a:pPr>
            <a:r>
              <a:rPr lang="te-IN" sz="5000" b="1" dirty="0">
                <a:latin typeface="Anek Telugu" pitchFamily="2" charset="0"/>
                <a:cs typeface="Anek Telugu" pitchFamily="2" charset="0"/>
              </a:rPr>
              <a:t>        దేవుని మహిమను ఆనుభవించెదము (2)         </a:t>
            </a:r>
          </a:p>
        </p:txBody>
      </p:sp>
    </p:spTree>
    <p:extLst>
      <p:ext uri="{BB962C8B-B14F-4D97-AF65-F5344CB8AC3E}">
        <p14:creationId xmlns:p14="http://schemas.microsoft.com/office/powerpoint/2010/main" val="3003280227"/>
      </p:ext>
    </p:extLst>
  </p:cSld>
  <p:clrMapOvr>
    <a:masterClrMapping/>
  </p:clrMapOvr>
  <p:transition spd="slow">
    <p:wipe/>
  </p:transition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445801404"/>
      </p:ext>
    </p:extLst>
  </p:cSld>
  <p:clrMapOvr>
    <a:masterClrMapping/>
  </p:clrMapOvr>
  <p:transition spd="slow">
    <p:wipe/>
  </p:transition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ACB5F-9F46-435B-A028-0A5B303808EC}"/>
              </a:ext>
            </a:extLst>
          </p:cNvPr>
          <p:cNvSpPr txBox="1"/>
          <p:nvPr/>
        </p:nvSpPr>
        <p:spPr>
          <a:xfrm>
            <a:off x="0" y="132360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ఆరాధనలు జరుగుచున్నవి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ఇవన్ని వాగ్ధాన ఫలములెగా 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అత్మాభిషేకము సమృద్ధిగా పొంది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ఆత్మీయ వరములు అనుభవించెదము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31133"/>
      </p:ext>
    </p:extLst>
  </p:cSld>
  <p:clrMapOvr>
    <a:masterClrMapping/>
  </p:clrMapOvr>
  <p:transition spd="slow">
    <p:wipe/>
  </p:transition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091996577"/>
      </p:ext>
    </p:extLst>
  </p:cSld>
  <p:clrMapOvr>
    <a:masterClrMapping/>
  </p:clrMapOvr>
  <p:transition spd="slow">
    <p:wipe/>
  </p:transition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ఎందుకో నన్ను నీవు ఎన్నుకున్నావు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మంచిలేని నన్ను నీవు కోరుకున్నావు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ఫలితం సిలువ త్యాగమా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ప్రేమకు అర్థము బలిదానమా (2)</a:t>
            </a:r>
          </a:p>
        </p:txBody>
      </p:sp>
    </p:spTree>
    <p:extLst>
      <p:ext uri="{BB962C8B-B14F-4D97-AF65-F5344CB8AC3E}">
        <p14:creationId xmlns:p14="http://schemas.microsoft.com/office/powerpoint/2010/main" val="2930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17B770-F340-472C-AA0F-EA3E0B703EF8}"/>
              </a:ext>
            </a:extLst>
          </p:cNvPr>
          <p:cNvSpPr txBox="1"/>
          <p:nvPr/>
        </p:nvSpPr>
        <p:spPr>
          <a:xfrm>
            <a:off x="0" y="73421"/>
            <a:ext cx="156404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500" b="1" dirty="0">
                <a:latin typeface="Anek Telugu" pitchFamily="2" charset="0"/>
                <a:cs typeface="Anek Telugu" pitchFamily="2" charset="0"/>
              </a:rPr>
              <a:t>వాగ్ధాన దేశము పితరులకిచ్చిన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నమ్మదగిన దేవుడాయన (2)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జయించిన వారమై అర్హత పొంది</a:t>
            </a:r>
            <a:br>
              <a:rPr lang="te-IN" sz="4500" b="1" dirty="0">
                <a:latin typeface="Anek Telugu" pitchFamily="2" charset="0"/>
                <a:cs typeface="Anek Telugu" pitchFamily="2" charset="0"/>
              </a:rPr>
            </a:br>
            <a:r>
              <a:rPr lang="te-IN" sz="4500" b="1" dirty="0">
                <a:latin typeface="Anek Telugu" pitchFamily="2" charset="0"/>
                <a:cs typeface="Anek Telugu" pitchFamily="2" charset="0"/>
              </a:rPr>
              <a:t>  నూతన యెరుషలేం ఆనుభవించెదము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2295915858"/>
      </p:ext>
    </p:extLst>
  </p:cSld>
  <p:clrMapOvr>
    <a:masterClrMapping/>
  </p:clrMapOvr>
  <p:transition spd="slow">
    <p:wipe/>
  </p:transition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FB15AC-7322-4050-9C84-33CC704E516D}"/>
              </a:ext>
            </a:extLst>
          </p:cNvPr>
          <p:cNvSpPr txBox="1"/>
          <p:nvPr/>
        </p:nvSpPr>
        <p:spPr>
          <a:xfrm>
            <a:off x="0" y="282757"/>
            <a:ext cx="1564046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ఉత్సాహ గానము చేసెదము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ఘనపరచెదము మన </a:t>
            </a:r>
            <a:endParaRPr lang="en-IN" sz="42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200" b="1" dirty="0">
                <a:latin typeface="Anek Telugu" pitchFamily="2" charset="0"/>
                <a:cs typeface="Anek Telugu" pitchFamily="2" charset="0"/>
              </a:rPr>
              <a:t>యేసయ్య నామమును (2)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రాఫా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షమ్మా</a:t>
            </a:r>
            <a:br>
              <a:rPr lang="te-IN" sz="4200" b="1" dirty="0">
                <a:latin typeface="Anek Telugu" pitchFamily="2" charset="0"/>
                <a:cs typeface="Anek Telugu" pitchFamily="2" charset="0"/>
              </a:rPr>
            </a:b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ఈరే</a:t>
            </a:r>
            <a:r>
              <a:rPr lang="en-IN" sz="42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200" b="1" dirty="0">
                <a:latin typeface="Anek Telugu" pitchFamily="2" charset="0"/>
                <a:cs typeface="Anek Telugu" pitchFamily="2" charset="0"/>
              </a:rPr>
              <a:t>హల్లెలూయ యెహోవ షాలోమ్ (2)</a:t>
            </a:r>
          </a:p>
        </p:txBody>
      </p:sp>
    </p:spTree>
    <p:extLst>
      <p:ext uri="{BB962C8B-B14F-4D97-AF65-F5344CB8AC3E}">
        <p14:creationId xmlns:p14="http://schemas.microsoft.com/office/powerpoint/2010/main" val="2646012713"/>
      </p:ext>
    </p:extLst>
  </p:cSld>
  <p:clrMapOvr>
    <a:masterClrMapping/>
  </p:clrMapOvr>
  <p:transition spd="slow">
    <p:wipe/>
  </p:transition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93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78449-3637-EF9F-1670-21934D84F438}"/>
              </a:ext>
            </a:extLst>
          </p:cNvPr>
          <p:cNvSpPr txBox="1"/>
          <p:nvPr/>
        </p:nvSpPr>
        <p:spPr>
          <a:xfrm>
            <a:off x="3908279" y="1530039"/>
            <a:ext cx="7820317" cy="6083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3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2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పాపపు ఊబి నుండి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రక్షించితివి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పాపం కడిగి శుద్ధికరించి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రక్తంతో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744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16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సీనాయి కొండపై అరుదెంచిన 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దాహం తీర్చుటకై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దివ్య సమయంలో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66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44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ఆత్మవరములతో</a:t>
            </a:r>
            <a:r>
              <a:rPr lang="en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నింపుదేవా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క్రీస్తువలెనను అభిషేకించుము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దివ్య సన్నిధిలో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068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50845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9917F9-7F4E-7B02-07A4-044ECBDF54C7}"/>
              </a:ext>
            </a:extLst>
          </p:cNvPr>
          <p:cNvSpPr txBox="1"/>
          <p:nvPr/>
        </p:nvSpPr>
        <p:spPr>
          <a:xfrm>
            <a:off x="251844" y="139700"/>
            <a:ext cx="1513318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ప్రియ ఆత్మస్వరూపుడా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నేడే రా దేవా నేడేరా దేవా మా వద్దకు </a:t>
            </a:r>
            <a:endParaRPr lang="en-IN" sz="6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4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0" y="114300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  <a:p>
            <a:pPr algn="ctr" rtl="0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91328836"/>
      </p:ext>
    </p:extLst>
  </p:cSld>
  <p:clrMapOvr>
    <a:masterClrMapping/>
  </p:clrMapOvr>
  <p:transition spd="slow">
    <p:wipe/>
  </p:transition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38662214"/>
      </p:ext>
    </p:extLst>
  </p:cSld>
  <p:clrMapOvr>
    <a:masterClrMapping/>
  </p:clrMapOvr>
  <p:transition spd="slow">
    <p:wipe/>
  </p:transition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సదయుడవై నా పాదములు తొట్రిల్లనివ్వక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స్థిరపరచి నీ కృపాలో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32385563"/>
      </p:ext>
    </p:extLst>
  </p:cSld>
  <p:clrMapOvr>
    <a:masterClrMapping/>
  </p:clrMapOvr>
  <p:transition spd="slow">
    <p:wipe/>
  </p:transition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658863271"/>
      </p:ext>
    </p:extLst>
  </p:cSld>
  <p:clrMapOvr>
    <a:masterClrMapping/>
  </p:clrMapOvr>
  <p:transition spd="slow">
    <p:wipe/>
  </p:transition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అక్షయుడా ప్రేమనుచూపి ఆదరించినావు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76604512"/>
      </p:ext>
    </p:extLst>
  </p:cSld>
  <p:clrMapOvr>
    <a:masterClrMapping/>
  </p:clrMapOvr>
  <p:transition spd="slow">
    <p:wipe/>
  </p:transition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2930795013"/>
      </p:ext>
    </p:extLst>
  </p:cSld>
  <p:clrMapOvr>
    <a:masterClrMapping/>
  </p:clrMapOvr>
  <p:transition spd="slow">
    <p:wipe/>
  </p:transition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1270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పదివేలలో గుర్తించదగిన – సుందరుడవు నీవు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ఉన్నతుడా – మహోన్నతుడా ఆరాధించెదను </a:t>
            </a:r>
          </a:p>
          <a:p>
            <a:pPr algn="ctr" rtl="0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1432998648"/>
      </p:ext>
    </p:extLst>
  </p:cSld>
  <p:clrMapOvr>
    <a:masterClrMapping/>
  </p:clrMapOvr>
  <p:transition spd="slow">
    <p:wipe/>
  </p:transition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9C93BE-DE39-4F52-9F9E-93C1B12DF7A0}"/>
              </a:ext>
            </a:extLst>
          </p:cNvPr>
          <p:cNvSpPr txBox="1"/>
          <p:nvPr/>
        </p:nvSpPr>
        <p:spPr>
          <a:xfrm>
            <a:off x="-1" y="31750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మహామహిమతో నిండిన కృపా సత్యసంపూర్ణుడా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ఇశ్రాయేలు స్తోత్రములపై ఆసీనుడా యేసయ్యా </a:t>
            </a:r>
          </a:p>
          <a:p>
            <a:pPr algn="ctr" rtl="0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902605213"/>
      </p:ext>
    </p:extLst>
  </p:cSld>
  <p:clrMapOvr>
    <a:masterClrMapping/>
  </p:clrMapOvr>
  <p:transition spd="slow">
    <p:wipe/>
  </p:transition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తన కృప చూపు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 - నన్నాదుకొన్న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తరములు తరళినను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  </a:t>
            </a:r>
            <a:endParaRPr lang="en-US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 నాకున్న వారే దూరమైన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నను ఎన్నటికి మరువననిన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 చెక్కుకొన్న ప్రేమ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  <a:p>
            <a:pPr algn="ctr"/>
            <a:endParaRPr lang="te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- శ్రమలన్నీ సహియించినా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 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తన ప్రాణమునే దానమొసగిన</a:t>
            </a: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అవధులే లేని ప్రేమ</a:t>
            </a:r>
            <a:endParaRPr lang="en-IN" sz="2309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endParaRPr lang="en-IN" sz="2309" dirty="0"/>
          </a:p>
        </p:txBody>
      </p:sp>
    </p:spTree>
    <p:extLst>
      <p:ext uri="{BB962C8B-B14F-4D97-AF65-F5344CB8AC3E}">
        <p14:creationId xmlns:p14="http://schemas.microsoft.com/office/powerpoint/2010/main" val="368346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43807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27479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47167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43590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యుగములు మారినను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తరములు తరళినను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రాజ్యములే కంపించిన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 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భూ రాష్ట్రములె అంతరించిన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86976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710097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431368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వారు వెలివేసినా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నాకున్న వారే దూరమైన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బిడ్డను తల్లి మరచిన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నను ఎన్నటికి మరువననిన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అరచేతిలో నన్ను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చెక్కుకొన్న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14078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587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6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6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70773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A10EBE-9248-4E71-BBD7-ABDB136FB945}"/>
              </a:ext>
            </a:extLst>
          </p:cNvPr>
          <p:cNvSpPr txBox="1"/>
          <p:nvPr/>
        </p:nvSpPr>
        <p:spPr>
          <a:xfrm>
            <a:off x="296048" y="50067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కలువరి సిలువలో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శ్రమలన్నీ సహియించినా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నా కొరకై బలియాగమై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తన ప్రాణమునే దానమొసగిన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మారని ప్రేమ అత్యంత ప్రేమ 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అవధులే లేని ప్రేమ</a:t>
            </a:r>
            <a:endParaRPr lang="en-IN" sz="6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5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12964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శాశ్వతమైన ప్రేమ 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నను ఎడబాయని యేసు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విడువక నాయెడ 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తన కృప చూపు ప్రేమ</a:t>
            </a:r>
          </a:p>
          <a:p>
            <a:pPr algn="ctr"/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నన్నాదరించు ప్రేమ</a:t>
            </a:r>
            <a:r>
              <a:rPr lang="en-IN" sz="6000" dirty="0">
                <a:latin typeface="Sravya" panose="00000400000000000000" pitchFamily="2" charset="2"/>
                <a:cs typeface="Ramabhadra" panose="02000600000000000000" pitchFamily="2" charset="0"/>
              </a:rPr>
              <a:t> -</a:t>
            </a:r>
            <a:r>
              <a:rPr lang="te-IN" sz="6000" dirty="0">
                <a:latin typeface="Sravya" panose="00000400000000000000" pitchFamily="2" charset="2"/>
                <a:cs typeface="Ramabhadra" panose="02000600000000000000" pitchFamily="2" charset="0"/>
              </a:rPr>
              <a:t>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56998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6883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          ||ఓ ప్రభువా||</a:t>
            </a:r>
          </a:p>
        </p:txBody>
      </p:sp>
    </p:spTree>
    <p:extLst>
      <p:ext uri="{BB962C8B-B14F-4D97-AF65-F5344CB8AC3E}">
        <p14:creationId xmlns:p14="http://schemas.microsoft.com/office/powerpoint/2010/main" val="292994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566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368727"/>
            <a:ext cx="15041329" cy="37279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 తప్పిన నన్నును నీవు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వెదకి వచ్చి రక్షించితివి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జీవము నిచ్చిన దేవా (2)</a:t>
            </a:r>
            <a:endParaRPr lang="en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36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9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సమీపింప రాని తేజస్సునందు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వసియించు అమరుండవే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శ్రీమంతుడవే సర్వాధి పతివే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సర్వము నాకిచ్చితివే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327500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98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9658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ప్రేమించిన గొర్రెలన్నిటిని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ఎల్లపుడు చేయి విడువక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అంతము వరకు కాపాడు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9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13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3453"/>
            <a:ext cx="15041329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కాపరిగా నీవు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ప్రత్యక్షమగు ఆ ఘడియలలో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నీవు మరువని దేవా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2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68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32990"/>
            <a:ext cx="15041329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ఓ ప్రభువా… ఓ ప్రభువా…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మంచి కాపరివి (4)</a:t>
            </a:r>
            <a:endParaRPr lang="te-IN" sz="4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64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7C611A-4A7A-4941-8693-EF459FEF5AF7}"/>
              </a:ext>
            </a:extLst>
          </p:cNvPr>
          <p:cNvSpPr txBox="1"/>
          <p:nvPr/>
        </p:nvSpPr>
        <p:spPr>
          <a:xfrm>
            <a:off x="2720975" y="374651"/>
            <a:ext cx="1038225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1.దీన స్థితియందున సంపన్న స్థితియందున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2.బలహీనతలయందున అవమానములయందున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3.సీయోను షాలేము మన నిత్య నివాసము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br>
              <a:rPr lang="te-IN" sz="16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6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|| రాజ ||</a:t>
            </a:r>
            <a:endParaRPr lang="en-IN" sz="1600" b="1" dirty="0">
              <a:solidFill>
                <a:schemeClr val="bg1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0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81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71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02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30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78320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73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ACBE5-3AA6-466E-8C3C-311847092D00}"/>
              </a:ext>
            </a:extLst>
          </p:cNvPr>
          <p:cNvSpPr txBox="1"/>
          <p:nvPr/>
        </p:nvSpPr>
        <p:spPr>
          <a:xfrm>
            <a:off x="0" y="133814"/>
            <a:ext cx="15637510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  <a:br>
              <a:rPr lang="te-IN" sz="44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</a:t>
            </a:r>
            <a:endParaRPr lang="en-IN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2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7570C9-8A73-43CB-B49F-706499BE764C}"/>
              </a:ext>
            </a:extLst>
          </p:cNvPr>
          <p:cNvSpPr txBox="1"/>
          <p:nvPr/>
        </p:nvSpPr>
        <p:spPr>
          <a:xfrm>
            <a:off x="-635" y="0"/>
            <a:ext cx="1563751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మనబంధము అనుబంధము</a:t>
            </a:r>
            <a:br>
              <a:rPr lang="te-IN" sz="4800" b="1" dirty="0">
                <a:solidFill>
                  <a:schemeClr val="bg1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solidFill>
                  <a:schemeClr val="bg1"/>
                </a:solidFill>
                <a:effectLst/>
                <a:latin typeface="Anek Telugu" pitchFamily="2" charset="0"/>
                <a:cs typeface="Anek Telugu" pitchFamily="2" charset="0"/>
              </a:rPr>
              <a:t>విడదీయగలరా ఎవరైనను మరి ఏదైనను?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20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49FA69-3FAA-47C6-96DF-5568EF68B26E}"/>
              </a:ext>
            </a:extLst>
          </p:cNvPr>
          <p:cNvSpPr txBox="1"/>
          <p:nvPr/>
        </p:nvSpPr>
        <p:spPr>
          <a:xfrm>
            <a:off x="3913187" y="366512"/>
            <a:ext cx="781050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en-IN" sz="16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16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6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6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1600" b="1" dirty="0">
                <a:latin typeface="Anek Telugu" pitchFamily="2" charset="0"/>
                <a:cs typeface="Anek Telugu" pitchFamily="2" charset="0"/>
              </a:rPr>
            </a:br>
            <a:r>
              <a:rPr lang="te-IN" sz="16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1796706089"/>
      </p:ext>
    </p:extLst>
  </p:cSld>
  <p:clrMapOvr>
    <a:masterClrMapping/>
  </p:clrMapOvr>
  <p:transition spd="slow">
    <p:wipe/>
  </p:transition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956364"/>
      </p:ext>
    </p:extLst>
  </p:cSld>
  <p:clrMapOvr>
    <a:masterClrMapping/>
  </p:clrMapOvr>
  <p:transition spd="slow">
    <p:wipe/>
  </p:transition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92093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దయాళుడవై – ధారాళముగా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దీవించిన శ్రీమంతుడా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ఆరాధన నీకే నా యేసయ్యా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ఆరాధన నీకే నా యేసయ్యా (2)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           సేవించెద నిన్నే  నా పూర్ణ హృదయముతో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1938555"/>
      </p:ext>
    </p:extLst>
  </p:cSld>
  <p:clrMapOvr>
    <a:masterClrMapping/>
  </p:clrMapOvr>
  <p:transition spd="slow">
    <p:wipe/>
  </p:transition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192454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స్వాస్థ్యమైన నీ వారితో కలిసి నిను సేవించుటకు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 ప్రభావమును కిరీటముగా ధరింపజేసితివి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 కాలము వరకు నీ సంతతిపై దృష్టి నిలిపి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ప్రార్ధనలు సఫలము చేసితివి     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98506"/>
      </p:ext>
    </p:extLst>
  </p:cSld>
  <p:clrMapOvr>
    <a:masterClrMapping/>
  </p:clrMapOvr>
  <p:transition spd="slow">
    <p:wipe/>
  </p:transition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2763082"/>
      </p:ext>
    </p:extLst>
  </p:cSld>
  <p:clrMapOvr>
    <a:masterClrMapping/>
  </p:clrMapOvr>
  <p:transition spd="slow">
    <p:wipe/>
  </p:transition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నిత్యమైన ఆదరణ చూపి నను స్థిరపరచుటకు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కరుణా కటాక్షమును నాపై కురిపించి నను ప్రేమించితివి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ప్రయోజనము కలుగజేయుటకు నీ ఉపదేశమును బోధించి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దాసుని ప్రాణమును సంతోషపరచితివి    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285448"/>
      </p:ext>
    </p:extLst>
  </p:cSld>
  <p:clrMapOvr>
    <a:masterClrMapping/>
  </p:clrMapOvr>
  <p:transition spd="slow">
    <p:wipe/>
  </p:transition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61302"/>
      </p:ext>
    </p:extLst>
  </p:cSld>
  <p:clrMapOvr>
    <a:masterClrMapping/>
  </p:clrMapOvr>
  <p:transition spd="slow">
    <p:wipe/>
  </p:transition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24472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0" y="214757"/>
            <a:ext cx="156295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ఆనందకరమైన దేశములో నేను నిను ఘనపరచుటకు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మహిమాత్మతో నింపి సురక్షితముగా నన్ను నివసింపజేసితివి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మేఘ వాహనుడవై వచ్చుఁవరకు నే కనిపెట్టుచుందును నీ కోసము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దాసుల కాంక్షను సంపూర్ణ పరచెదవు</a:t>
            </a:r>
          </a:p>
        </p:txBody>
      </p:sp>
    </p:spTree>
    <p:extLst>
      <p:ext uri="{BB962C8B-B14F-4D97-AF65-F5344CB8AC3E}">
        <p14:creationId xmlns:p14="http://schemas.microsoft.com/office/powerpoint/2010/main" val="3151168933"/>
      </p:ext>
    </p:extLst>
  </p:cSld>
  <p:clrMapOvr>
    <a:masterClrMapping/>
  </p:clrMapOvr>
  <p:transition spd="slow">
    <p:wipe/>
  </p:transition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C6C6EC-A3B9-47A2-877B-A6D957A702B1}"/>
              </a:ext>
            </a:extLst>
          </p:cNvPr>
          <p:cNvSpPr txBox="1"/>
          <p:nvPr/>
        </p:nvSpPr>
        <p:spPr>
          <a:xfrm>
            <a:off x="7315" y="839225"/>
            <a:ext cx="156295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పరిశుద్ధుడవై – మహిమ ప్రభావములకు నీవే పాత్రుడవు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బలవంతుడవై – దీనుల పక్షమై కృప చూపు వాడవు (2)</a:t>
            </a:r>
            <a:endParaRPr lang="en-IN" sz="4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13680"/>
      </p:ext>
    </p:extLst>
  </p:cSld>
  <p:clrMapOvr>
    <a:masterClrMapping/>
  </p:clrMapOvr>
  <p:transition spd="slow">
    <p:wipe/>
  </p:transition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1189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261501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326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వలన ఏదియు ఆశించకయే ప్రేమించితివి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రక్షించుటకు ఉన్నత భాగ్యము విడచితివి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 మ్రానుపై రక్తము కార్చి రక్షించితివి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 పొంది జీవింతును ఇల నీ కొరకే (2)</a:t>
            </a:r>
          </a:p>
        </p:txBody>
      </p:sp>
    </p:spTree>
    <p:extLst>
      <p:ext uri="{BB962C8B-B14F-4D97-AF65-F5344CB8AC3E}">
        <p14:creationId xmlns:p14="http://schemas.microsoft.com/office/powerpoint/2010/main" val="253799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424558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సర్వము ధారాళముగా దయచేయువాడవు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దాహము తీర్చుటకు బండను చీల్చిన ఉపకారివి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అలసిన వారి ఆశను తృప్తిపరచితివి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అనంత కృపపొంది ఆరాధింతును అనుక్షణము (2)</a:t>
            </a:r>
          </a:p>
        </p:txBody>
      </p:sp>
    </p:spTree>
    <p:extLst>
      <p:ext uri="{BB962C8B-B14F-4D97-AF65-F5344CB8AC3E}">
        <p14:creationId xmlns:p14="http://schemas.microsoft.com/office/powerpoint/2010/main" val="1747357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163936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2315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వలన బలమునొందిన వారే ధన్యులు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అయిన సీయోనులో వారు నిలిచెదరు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నిలువరమైన రాజ్యములో నిను చూచుటకు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కృపపొంది సేవించెదను తుదివరకు (2)</a:t>
            </a:r>
          </a:p>
        </p:txBody>
      </p:sp>
    </p:spTree>
    <p:extLst>
      <p:ext uri="{BB962C8B-B14F-4D97-AF65-F5344CB8AC3E}">
        <p14:creationId xmlns:p14="http://schemas.microsoft.com/office/powerpoint/2010/main" val="27462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4140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కనికరపూర్ణుడా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మనోహర ప్రేమకు నిలయుడా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సంతోష గానము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సంపదలకు ఆధారము (2)</a:t>
            </a:r>
          </a:p>
        </p:txBody>
      </p:sp>
    </p:spTree>
    <p:extLst>
      <p:ext uri="{BB962C8B-B14F-4D97-AF65-F5344CB8AC3E}">
        <p14:creationId xmlns:p14="http://schemas.microsoft.com/office/powerpoint/2010/main" val="3860195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ప్రేమించి నాకై ఏతెంచి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ప్రాణము నర్పించితివే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విలువైన రక్తం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చిందించి నన్ను విమోచించితివే</a:t>
            </a:r>
          </a:p>
        </p:txBody>
      </p:sp>
    </p:spTree>
    <p:extLst>
      <p:ext uri="{BB962C8B-B14F-4D97-AF65-F5344CB8AC3E}">
        <p14:creationId xmlns:p14="http://schemas.microsoft.com/office/powerpoint/2010/main" val="210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730692"/>
            <a:ext cx="963399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       ||ఆనందమే||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       ||ఆనందమే||</a:t>
            </a:r>
          </a:p>
        </p:txBody>
      </p:sp>
    </p:spTree>
    <p:extLst>
      <p:ext uri="{BB962C8B-B14F-4D97-AF65-F5344CB8AC3E}">
        <p14:creationId xmlns:p14="http://schemas.microsoft.com/office/powerpoint/2010/main" val="1078350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1039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57783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 గల చోట్ల పరుండ జేసితివే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 జలములు త్రాగనిచ్చితివే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ప్రాణమునకు సేదదీర్చితివి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నీతియు శాంతియు నాకిచ్చితివే (2)</a:t>
            </a:r>
            <a:endParaRPr lang="en-IN" sz="48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3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417093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31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గాఢాంధకారము లోయలలో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సంచరించినా దేనికి భయపడను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దుడ్డు కఱ్ఱయు నీ దండమును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అనుదినం అనుక్షణం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49769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5891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912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 ఎదుటే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విందును సిద్ధము చేసావు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నేను నీ మందిరములో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నివాసము చేసెద చిరకాలము (2)</a:t>
            </a:r>
          </a:p>
        </p:txBody>
      </p:sp>
    </p:spTree>
    <p:extLst>
      <p:ext uri="{BB962C8B-B14F-4D97-AF65-F5344CB8AC3E}">
        <p14:creationId xmlns:p14="http://schemas.microsoft.com/office/powerpoint/2010/main" val="368273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-807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ఆనందమే పరమానందమే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ఆశ్రయపురమైన యేసయ్యా నీలో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ఆపత్కాలములన్నిటిలో ఆదరించిన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అక్షయుడా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890796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B00AB1-0ECF-4525-8CD7-DACCD9951141}"/>
              </a:ext>
            </a:extLst>
          </p:cNvPr>
          <p:cNvSpPr txBox="1"/>
          <p:nvPr/>
        </p:nvSpPr>
        <p:spPr>
          <a:xfrm>
            <a:off x="3001442" y="851945"/>
            <a:ext cx="9633990" cy="7683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} 2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} 2|| నా జీవిత ||</a:t>
            </a: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buFont typeface="+mj-lt"/>
              <a:buAutoNum type="arabicPeriod"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} 2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1731" b="1" dirty="0"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711484175"/>
      </p:ext>
    </p:extLst>
  </p:cSld>
  <p:clrMapOvr>
    <a:masterClrMapping/>
  </p:clrMapOvr>
  <p:transition spd="slow">
    <p:wipe/>
  </p:transition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815776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59369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42184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 నీకే ప్రభు ఘనత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స్తుతియు ఘనత మహిమయు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ప్రభావము నీకే ప్రభు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 యేసు ప్రభునకే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యేసు ప్రభునకే</a:t>
            </a:r>
          </a:p>
        </p:txBody>
      </p:sp>
    </p:spTree>
    <p:extLst>
      <p:ext uri="{BB962C8B-B14F-4D97-AF65-F5344CB8AC3E}">
        <p14:creationId xmlns:p14="http://schemas.microsoft.com/office/powerpoint/2010/main" val="362633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29BC8-1DC0-4ED1-A2E1-27CBF9F4E9B2}"/>
              </a:ext>
            </a:extLst>
          </p:cNvPr>
          <p:cNvSpPr txBox="1"/>
          <p:nvPr/>
        </p:nvSpPr>
        <p:spPr>
          <a:xfrm>
            <a:off x="297772" y="-287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కనుసైగలే ధైర్యపరచినవి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అడుగుజాడలే నాకు త్రోవను చూపినవి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రాజ్య పౌరునిగా నన్ను మార్చితివి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106915560"/>
      </p:ext>
    </p:extLst>
  </p:cSld>
  <p:clrMapOvr>
    <a:masterClrMapping/>
  </p:clrMapOvr>
  <p:transition spd="slow">
    <p:wipe/>
  </p:transition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511724"/>
      </p:ext>
    </p:extLst>
  </p:cSld>
  <p:clrMapOvr>
    <a:masterClrMapping/>
  </p:clrMapOvr>
  <p:transition spd="slow">
    <p:wipe/>
  </p:transition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D7E652-6037-4A21-84BA-2063DF80E34E}"/>
              </a:ext>
            </a:extLst>
          </p:cNvPr>
          <p:cNvSpPr txBox="1"/>
          <p:nvPr/>
        </p:nvSpPr>
        <p:spPr>
          <a:xfrm>
            <a:off x="297772" y="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మాటలే చేరదీసినవి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నీతి నియమాలలో నన్ను నడిపించుచున్నవి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కృపనే ధ్వజముగ నాపైన నిల్పితివి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832116820"/>
      </p:ext>
    </p:extLst>
  </p:cSld>
  <p:clrMapOvr>
    <a:masterClrMapping/>
  </p:clrMapOvr>
  <p:transition spd="slow">
    <p:wipe/>
  </p:transition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80824"/>
      </p:ext>
    </p:extLst>
  </p:cSld>
  <p:clrMapOvr>
    <a:masterClrMapping/>
  </p:clrMapOvr>
  <p:transition spd="slow">
    <p:wipe/>
  </p:transition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B9A09-D2BD-41B6-AAD6-71B63DD9DC25}"/>
              </a:ext>
            </a:extLst>
          </p:cNvPr>
          <p:cNvSpPr txBox="1"/>
          <p:nvPr/>
        </p:nvSpPr>
        <p:spPr>
          <a:xfrm>
            <a:off x="297772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దయగల తలంపులే రూపునిచ్చినవి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నీదు హస్తములే నన్ను నిర్మించుచున్నవి 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చిత్తమే నాలో నెరవేర్చుచున్నావు</a:t>
            </a:r>
            <a:br>
              <a:rPr lang="te-IN" sz="4800" b="1" dirty="0"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89842143"/>
      </p:ext>
    </p:extLst>
  </p:cSld>
  <p:clrMapOvr>
    <a:masterClrMapping/>
  </p:clrMapOvr>
  <p:transition spd="slow">
    <p:wipe/>
  </p:transition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5F5712-46F0-4851-9481-86A77F6EFBA1}"/>
              </a:ext>
            </a:extLst>
          </p:cNvPr>
          <p:cNvSpPr txBox="1"/>
          <p:nvPr/>
        </p:nvSpPr>
        <p:spPr>
          <a:xfrm>
            <a:off x="297772" y="13027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భాగస్వామివి నీవు  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ప్రాణముతో పెనవేసుకున్నావు నీవు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నాకే సమృద్దిగా నీ కృపను పంచావు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యేసురాజ కృపాసాగరా అనంతస్తోత్రార్హుడా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7794421"/>
      </p:ext>
    </p:extLst>
  </p:cSld>
  <p:clrMapOvr>
    <a:masterClrMapping/>
  </p:clrMapOvr>
  <p:transition spd="slow">
    <p:wipe/>
  </p:transition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385657"/>
            <a:ext cx="7820561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</a:p>
          <a:p>
            <a:pPr algn="ctr" defTabSz="439781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 defTabSz="439781"/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28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725595"/>
      </p:ext>
    </p:extLst>
  </p:cSld>
  <p:clrMapOvr>
    <a:masterClrMapping/>
  </p:clrMapOvr>
  <p:transition spd="slow">
    <p:wipe/>
  </p:transition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59854"/>
      </p:ext>
    </p:extLst>
  </p:cSld>
  <p:clrMapOvr>
    <a:masterClrMapping/>
  </p:clrMapOvr>
  <p:transition spd="slow">
    <p:wipe/>
  </p:transition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96079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202191"/>
      </p:ext>
    </p:extLst>
  </p:cSld>
  <p:clrMapOvr>
    <a:masterClrMapping/>
  </p:clrMapOvr>
  <p:transition spd="slow">
    <p:wipe/>
  </p:transition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17935"/>
      </p:ext>
    </p:extLst>
  </p:cSld>
  <p:clrMapOvr>
    <a:masterClrMapping/>
  </p:clrMapOvr>
  <p:transition spd="slow">
    <p:wipe/>
  </p:transition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76546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41023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3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513570"/>
      </p:ext>
    </p:extLst>
  </p:cSld>
  <p:clrMapOvr>
    <a:masterClrMapping/>
  </p:clrMapOvr>
  <p:transition spd="slow">
    <p:wipe/>
  </p:transition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99994"/>
      </p:ext>
    </p:extLst>
  </p:cSld>
  <p:clrMapOvr>
    <a:masterClrMapping/>
  </p:clrMapOvr>
  <p:transition spd="slow">
    <p:wipe/>
  </p:transition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71155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4400" b="1" dirty="0"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4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460038"/>
      </p:ext>
    </p:extLst>
  </p:cSld>
  <p:clrMapOvr>
    <a:masterClrMapping/>
  </p:clrMapOvr>
  <p:transition spd="slow">
    <p:wipe/>
  </p:transition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256858"/>
            <a:ext cx="2164887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48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16234"/>
      </p:ext>
    </p:extLst>
  </p:cSld>
  <p:clrMapOvr>
    <a:masterClrMapping/>
  </p:clrMapOvr>
  <p:transition spd="slow">
    <p:wipe/>
  </p:transition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220BAD-D659-FEF1-F435-239A96D4A09F}"/>
              </a:ext>
            </a:extLst>
          </p:cNvPr>
          <p:cNvSpPr txBox="1"/>
          <p:nvPr/>
        </p:nvSpPr>
        <p:spPr>
          <a:xfrm>
            <a:off x="3907824" y="2309843"/>
            <a:ext cx="781564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/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సంపూర్ణుడా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-1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సర్వలోకానికే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చక్రవర్తివి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-2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సన్మానానికే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మహనీయుడవు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నీవేనయా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... 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మహనీయుడవు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నీవేనయా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... 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b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1. 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ఎర్ర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మేరకు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రహదారిగా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మారగా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  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దాటిరే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జనులు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బహు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క్షేమముగా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-2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  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ఆ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జలములలోనే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సైన్యము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మునిగిపోయెనే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-2            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b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2. 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క్రియను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చేయుచున్నానని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నీవు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సెలవీయ్యగా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  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ఎడారి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జీవితమే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సుఖ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సౌఖ్యము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కాగా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-2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  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అరణ్య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రోదన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ఉల్లాసముగా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మారిపోయెనే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-2                    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b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3. 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నైవేద్యములు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,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దహన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బలులు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కోరవుగా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  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ప్రాణాత్మ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శరీరము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బలిఅర్పణ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కాగా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-2</a:t>
            </a:r>
            <a:endParaRPr lang="en-US" altLang="en-US" sz="2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/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  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జిహ్వబలులు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,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స్తోత్ర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బలులుగ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మారిపోయెనే</a:t>
            </a:r>
            <a:r>
              <a:rPr lang="en-US" altLang="en-US" sz="1800" dirty="0">
                <a:latin typeface="Ramabhadra" panose="02000600000000000000" pitchFamily="2" charset="0"/>
                <a:cs typeface="Ramabhadra" panose="02000600000000000000" pitchFamily="2" charset="0"/>
              </a:rPr>
              <a:t> -2  </a:t>
            </a:r>
            <a:endParaRPr lang="en-US" altLang="en-US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883418"/>
      </p:ext>
    </p:extLst>
  </p:cSld>
  <p:clrMapOvr>
    <a:masterClrMapping/>
  </p:clrMapOvr>
  <p:transition spd="slow">
    <p:wipe/>
  </p:transition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92385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 సత్య సంపూర్ణుడా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834396130"/>
      </p:ext>
    </p:extLst>
  </p:cSld>
  <p:clrMapOvr>
    <a:masterClrMapping/>
  </p:clrMapOvr>
  <p:transition spd="slow">
    <p:wipe/>
  </p:transition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876" y="325369"/>
            <a:ext cx="1644462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ఎర్ర సముద్రము నీ ఆజ్ఞ మేరకు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రహదారిగా మారగా 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    దాటిరే నీ జనులు బహు క్షేమముగా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    ఆ జలములలోనే శత్రు సైన్యము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మునిగిపోయెనే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382546"/>
      </p:ext>
    </p:extLst>
  </p:cSld>
  <p:clrMapOvr>
    <a:masterClrMapping/>
  </p:clrMapOvr>
  <p:transition spd="slow">
    <p:wipe/>
  </p:transition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25839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 సత్య సంపూర్ణుడా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626490223"/>
      </p:ext>
    </p:extLst>
  </p:cSld>
  <p:clrMapOvr>
    <a:masterClrMapping/>
  </p:clrMapOvr>
  <p:transition spd="slow">
    <p:wipe/>
  </p:transition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73701"/>
            <a:ext cx="1680166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నూతన క్రియను చేయుచున్నానని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నీవు సెలవీయ్యగా 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 ఎడారి జీవితమే సుఖ సౌఖ్యము కాగా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 అరణ్య రోదన</a:t>
            </a: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	-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ఉల్లాసముగా మారిపోయెనే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8433175"/>
      </p:ext>
    </p:extLst>
  </p:cSld>
  <p:clrMapOvr>
    <a:masterClrMapping/>
  </p:clrMapOvr>
  <p:transition spd="slow">
    <p:wipe/>
  </p:transition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14687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 సత్య సంపూర్ణుడా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3754097770"/>
      </p:ext>
    </p:extLst>
  </p:cSld>
  <p:clrMapOvr>
    <a:masterClrMapping/>
  </p:clrMapOvr>
  <p:transition spd="slow">
    <p:wipe/>
  </p:transition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47887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64409"/>
            <a:ext cx="16801663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నైవేద్యములు, దహన బలులు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నీవు కోరవుగా 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    నా ప్రాణాత్మ శరీరము బలిఅర్పణ కాగా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    నా జిహ్వబలులు, స్తోత్ర బలులుగ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మారిపోయెనే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(2)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198653446"/>
      </p:ext>
    </p:extLst>
  </p:cSld>
  <p:clrMapOvr>
    <a:masterClrMapping/>
  </p:clrMapOvr>
  <p:transition spd="slow">
    <p:wipe/>
  </p:transition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47780"/>
            <a:ext cx="168016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 సత్య సంపూర్ణుడా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సర్వలోకానికే చక్రవర్తివి నీవే యేసయ్యా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 సన్మానానికే మహనీయుడవు నీవేనయా ... </a:t>
            </a:r>
          </a:p>
          <a:p>
            <a:pPr algn="ctr" defTabSz="439781">
              <a:defRPr/>
            </a:pP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మహనీయుడవు నీవేనయా ... </a:t>
            </a:r>
          </a:p>
        </p:txBody>
      </p:sp>
    </p:spTree>
    <p:extLst>
      <p:ext uri="{BB962C8B-B14F-4D97-AF65-F5344CB8AC3E}">
        <p14:creationId xmlns:p14="http://schemas.microsoft.com/office/powerpoint/2010/main" val="1884449301"/>
      </p:ext>
    </p:extLst>
  </p:cSld>
  <p:clrMapOvr>
    <a:masterClrMapping/>
  </p:clrMapOvr>
  <p:transition spd="slow">
    <p:wipe/>
  </p:transition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E2786B-7C86-4A9B-A62C-335EC92517C3}"/>
              </a:ext>
            </a:extLst>
          </p:cNvPr>
          <p:cNvSpPr txBox="1"/>
          <p:nvPr/>
        </p:nvSpPr>
        <p:spPr>
          <a:xfrm>
            <a:off x="297772" y="2751264"/>
            <a:ext cx="15041330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 – నిలువలేరని యెహోషువాతో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 – వాగ్దానా భూమిలో చేర్చినావు -2 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 – నీతో చేసిన దానియేలుకు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 – సింహాల నోళ్లను మూసినావు -2</a:t>
            </a:r>
            <a:endParaRPr lang="en-US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1924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 – దర్శించిన పరిశుద్ధ పౌలుకు -2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 – జయజీవితము నిచ్చినావు -2</a:t>
            </a:r>
            <a:endParaRPr lang="en-IN" sz="1924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3862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98653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73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52659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దినములన్నిట ఎవ్వరు నీ ఎదుట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నిలువలేరని యెహోషువాతో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వాగ్దానము చేసినావు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వాగ్దానా భూమిలో చేర్చినావు </a:t>
            </a:r>
            <a:r>
              <a:rPr lang="en-US" sz="32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28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631746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441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8611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నిందలపాలై నిత్య నిబంధన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దానియేలుకు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సింహాసనమిచ్చినావు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సింహాల నోళ్లను మూసినావు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5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53687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36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D40DD55-594D-4789-87E5-6DD2EEA5FF8B}"/>
              </a:ext>
            </a:extLst>
          </p:cNvPr>
          <p:cNvSpPr txBox="1"/>
          <p:nvPr/>
        </p:nvSpPr>
        <p:spPr>
          <a:xfrm>
            <a:off x="297772" y="374960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నీతి కిరీటం దర్శనముగా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దర్శించిన పరిశుద్ధ పౌలుకు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కాచినావు</a:t>
            </a:r>
            <a:endParaRPr lang="en-US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జయజీవితము నిచ్చినావు </a:t>
            </a:r>
            <a:r>
              <a:rPr lang="en-US" sz="32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963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F2A5-F4BA-4125-AB1C-35F69EEA341C}"/>
              </a:ext>
            </a:extLst>
          </p:cNvPr>
          <p:cNvSpPr txBox="1"/>
          <p:nvPr/>
        </p:nvSpPr>
        <p:spPr>
          <a:xfrm>
            <a:off x="297772" y="598292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సర్వోన్నతుడా – నీవే నాకు ఆశ్రయదుర్గము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ఎవ్వరులేరు – నాకు ఇలలో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నీవెగా -ఆనందం నీవెగా </a:t>
            </a:r>
            <a:r>
              <a:rPr lang="en-US" sz="3463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6926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6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శక్తి కార్యముల్ తలంచి తలంచి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ఉల్లాము పొంగెనయ్యా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 మంచి చేయువాడా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స్తోత్రము స్తోత్రమయ్యా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మంచివాడా... మహోన్నుతుడా...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128066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B68DC-972D-44D6-93BE-1A2450EE59CD}"/>
              </a:ext>
            </a:extLst>
          </p:cNvPr>
          <p:cNvSpPr txBox="1"/>
          <p:nvPr/>
        </p:nvSpPr>
        <p:spPr>
          <a:xfrm>
            <a:off x="3910013" y="1340346"/>
            <a:ext cx="782002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నాదు పాపమె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చేర్చిన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742950" indent="-742950" algn="ctr">
              <a:buAutoNum type="arabicPeriod"/>
            </a:pP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</a:t>
            </a:r>
            <a:r>
              <a:rPr lang="en-US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1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21926"/>
      </p:ext>
    </p:extLst>
  </p:cSld>
  <p:clrMapOvr>
    <a:masterClrMapping/>
  </p:clrMapOvr>
  <p:transition spd="slow">
    <p:wipe/>
  </p:transition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C88783-C5ED-436B-A2F2-AECB9D4A64FA}"/>
              </a:ext>
            </a:extLst>
          </p:cNvPr>
          <p:cNvSpPr txBox="1"/>
          <p:nvPr/>
        </p:nvSpPr>
        <p:spPr>
          <a:xfrm>
            <a:off x="152400" y="1"/>
            <a:ext cx="1533525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 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96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40353"/>
      </p:ext>
    </p:extLst>
  </p:cSld>
  <p:clrMapOvr>
    <a:masterClrMapping/>
  </p:clrMapOvr>
  <p:transition spd="slow">
    <p:wipe/>
  </p:transition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F6AEE5-30DB-4536-B592-E1A17DFCA55F}"/>
              </a:ext>
            </a:extLst>
          </p:cNvPr>
          <p:cNvSpPr txBox="1"/>
          <p:nvPr/>
        </p:nvSpPr>
        <p:spPr>
          <a:xfrm>
            <a:off x="3175" y="0"/>
            <a:ext cx="15633700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నాదు పాపమె</a:t>
            </a:r>
            <a:r>
              <a:rPr lang="en-US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నన్ను చేర్చిన నా ప్రభు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తీరునా ఋణం </a:t>
            </a:r>
            <a:endParaRPr lang="en-US" sz="75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966193"/>
      </p:ext>
    </p:extLst>
  </p:cSld>
  <p:clrMapOvr>
    <a:masterClrMapping/>
  </p:clrMapOvr>
  <p:transition spd="slow">
    <p:wipe/>
  </p:transition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250A0D-A5C5-4194-AB2B-B8FD707C755B}"/>
              </a:ext>
            </a:extLst>
          </p:cNvPr>
          <p:cNvSpPr txBox="1"/>
          <p:nvPr/>
        </p:nvSpPr>
        <p:spPr>
          <a:xfrm>
            <a:off x="3175" y="0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నీసన్నిదిని కాంక్షించి పాప</a:t>
            </a:r>
            <a:r>
              <a:rPr lang="en-US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బ్రతుకె వీడితి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 నిండుగ 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ప్రేమన్-చాటుచుందును</a:t>
            </a:r>
            <a:endParaRPr lang="en-US" sz="88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673054"/>
      </p:ext>
    </p:extLst>
  </p:cSld>
  <p:clrMapOvr>
    <a:masterClrMapping/>
  </p:clrMapOvr>
  <p:transition spd="slow">
    <p:wipe/>
  </p:transition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E05252-BD68-4500-A36C-4A5CE9A3D837}"/>
              </a:ext>
            </a:extLst>
          </p:cNvPr>
          <p:cNvSpPr txBox="1"/>
          <p:nvPr/>
        </p:nvSpPr>
        <p:spPr>
          <a:xfrm>
            <a:off x="3175" y="0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సముద్రముకంటె లోతైనది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గగనము కంటె ఎత్తయినది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 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 ప్రేమ</a:t>
            </a:r>
            <a:endParaRPr lang="en-US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 - మరవగ సాధ్యమా 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672985"/>
      </p:ext>
    </p:extLst>
  </p:cSld>
  <p:clrMapOvr>
    <a:masterClrMapping/>
  </p:clrMapOvr>
  <p:transition spd="slow">
    <p:wipe/>
  </p:transition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30197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 -2      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                                                                                       ॥ ప్రాణేశ్వర ॥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  -2</a:t>
            </a:r>
          </a:p>
          <a:p>
            <a:pPr defTabSz="439781"/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 -2</a:t>
            </a:r>
          </a:p>
        </p:txBody>
      </p:sp>
    </p:spTree>
    <p:extLst>
      <p:ext uri="{BB962C8B-B14F-4D97-AF65-F5344CB8AC3E}">
        <p14:creationId xmlns:p14="http://schemas.microsoft.com/office/powerpoint/2010/main" val="92000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84305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10309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 </a:t>
            </a:r>
            <a:r>
              <a:rPr lang="en-IN" sz="36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90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1056407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41421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సాగెద నూతన యెరూషలేము </a:t>
            </a:r>
            <a:r>
              <a:rPr lang="en-IN" sz="40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90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379355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265830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330133"/>
            <a:ext cx="1879631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  </a:t>
            </a:r>
            <a:r>
              <a:rPr lang="te-IN" sz="44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</a:t>
            </a:r>
            <a:endParaRPr lang="en-IN" sz="60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కనిపెట్టుచుంటిని కడబూరధ్వనికి </a:t>
            </a:r>
            <a:r>
              <a:rPr lang="en-IN" sz="4400" dirty="0">
                <a:solidFill>
                  <a:srgbClr val="FFFF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70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874713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</a:p>
          <a:p>
            <a:pPr algn="ctr" defTabSz="439781"/>
            <a:r>
              <a:rPr lang="te-IN" sz="8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</a:t>
            </a:r>
          </a:p>
        </p:txBody>
      </p:sp>
    </p:spTree>
    <p:extLst>
      <p:ext uri="{BB962C8B-B14F-4D97-AF65-F5344CB8AC3E}">
        <p14:creationId xmlns:p14="http://schemas.microsoft.com/office/powerpoint/2010/main" val="3046849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01D67A-3E42-429B-9F66-B5E4FD8288C2}"/>
              </a:ext>
            </a:extLst>
          </p:cNvPr>
          <p:cNvSpPr txBox="1"/>
          <p:nvPr/>
        </p:nvSpPr>
        <p:spPr>
          <a:xfrm>
            <a:off x="4057243" y="690402"/>
            <a:ext cx="8076538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defTabSz="439781">
              <a:defRPr/>
            </a:pPr>
            <a:endParaRPr lang="te-IN" sz="1731" dirty="0">
              <a:solidFill>
                <a:prstClr val="white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defTabSz="439781">
              <a:defRPr/>
            </a:pPr>
            <a:r>
              <a:rPr lang="te-IN" sz="1731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</a:t>
            </a:r>
          </a:p>
        </p:txBody>
      </p:sp>
    </p:spTree>
    <p:extLst>
      <p:ext uri="{BB962C8B-B14F-4D97-AF65-F5344CB8AC3E}">
        <p14:creationId xmlns:p14="http://schemas.microsoft.com/office/powerpoint/2010/main" val="179089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1079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434053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7338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10259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497931"/>
            <a:ext cx="15041330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551306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50279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E4599B-E92C-43E3-A591-E349FE11530F}"/>
              </a:ext>
            </a:extLst>
          </p:cNvPr>
          <p:cNvSpPr txBox="1"/>
          <p:nvPr/>
        </p:nvSpPr>
        <p:spPr>
          <a:xfrm>
            <a:off x="-1579722" y="524364"/>
            <a:ext cx="18796318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sz="5194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926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255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90648"/>
            <a:ext cx="150413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బలియైన గొఱ్ఱగా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పాపములు అన్నిటిని మోసి తీర్చితివే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 రక్తము నా కొరకేనయ్యా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నాకెంతో భాగ్యమయ్యా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పరిశుద్దుడా పరమాత్ముడా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27738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7E8E-39F5-43BE-9704-FE79A3ED5252}"/>
              </a:ext>
            </a:extLst>
          </p:cNvPr>
          <p:cNvSpPr txBox="1"/>
          <p:nvPr/>
        </p:nvSpPr>
        <p:spPr>
          <a:xfrm>
            <a:off x="297772" y="201569"/>
            <a:ext cx="1504133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000" dirty="0">
                <a:solidFill>
                  <a:prstClr val="white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</a:t>
            </a:r>
          </a:p>
        </p:txBody>
      </p:sp>
    </p:spTree>
    <p:extLst>
      <p:ext uri="{BB962C8B-B14F-4D97-AF65-F5344CB8AC3E}">
        <p14:creationId xmlns:p14="http://schemas.microsoft.com/office/powerpoint/2010/main" val="382452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223B7F-4056-472A-BCCF-30D32E126EAC}"/>
              </a:ext>
            </a:extLst>
          </p:cNvPr>
          <p:cNvSpPr txBox="1"/>
          <p:nvPr/>
        </p:nvSpPr>
        <p:spPr>
          <a:xfrm>
            <a:off x="2663686" y="258420"/>
            <a:ext cx="10316818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400" dirty="0">
              <a:solidFill>
                <a:schemeClr val="bg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539839"/>
      </p:ext>
    </p:extLst>
  </p:cSld>
  <p:clrMapOvr>
    <a:masterClrMapping/>
  </p:clrMapOvr>
  <p:transition spd="slow">
    <p:wipe/>
  </p:transition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725147"/>
      </p:ext>
    </p:extLst>
  </p:cSld>
  <p:clrMapOvr>
    <a:masterClrMapping/>
  </p:clrMapOvr>
  <p:transition spd="slow">
    <p:wipe/>
  </p:transition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704E6B-BB2D-4613-AAD7-0B9026A60F91}"/>
              </a:ext>
            </a:extLst>
          </p:cNvPr>
          <p:cNvSpPr txBox="1"/>
          <p:nvPr/>
        </p:nvSpPr>
        <p:spPr>
          <a:xfrm>
            <a:off x="7315" y="1741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89827"/>
      </p:ext>
    </p:extLst>
  </p:cSld>
  <p:clrMapOvr>
    <a:masterClrMapping/>
  </p:clrMapOvr>
  <p:transition spd="slow">
    <p:wipe/>
  </p:transition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29368"/>
      </p:ext>
    </p:extLst>
  </p:cSld>
  <p:clrMapOvr>
    <a:masterClrMapping/>
  </p:clrMapOvr>
  <p:transition spd="slow">
    <p:wipe/>
  </p:transition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5D076F-8BAB-43C1-8C95-3A7936E27CBB}"/>
              </a:ext>
            </a:extLst>
          </p:cNvPr>
          <p:cNvSpPr txBox="1"/>
          <p:nvPr/>
        </p:nvSpPr>
        <p:spPr>
          <a:xfrm>
            <a:off x="7315" y="34834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967862"/>
      </p:ext>
    </p:extLst>
  </p:cSld>
  <p:clrMapOvr>
    <a:masterClrMapping/>
  </p:clrMapOvr>
  <p:transition spd="slow">
    <p:wipe/>
  </p:transition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537857"/>
      </p:ext>
    </p:extLst>
  </p:cSld>
  <p:clrMapOvr>
    <a:masterClrMapping/>
  </p:clrMapOvr>
  <p:transition spd="slow">
    <p:wipe/>
  </p:transition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B482EB-B57F-4F11-A2C6-7C73F1BA41D0}"/>
              </a:ext>
            </a:extLst>
          </p:cNvPr>
          <p:cNvSpPr txBox="1"/>
          <p:nvPr/>
        </p:nvSpPr>
        <p:spPr>
          <a:xfrm>
            <a:off x="0" y="261258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4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609177"/>
      </p:ext>
    </p:extLst>
  </p:cSld>
  <p:clrMapOvr>
    <a:masterClrMapping/>
  </p:clrMapOvr>
  <p:transition spd="slow">
    <p:wipe/>
  </p:transition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5AA028-C381-43F0-8B13-0F23F92E0E06}"/>
              </a:ext>
            </a:extLst>
          </p:cNvPr>
          <p:cNvSpPr txBox="1"/>
          <p:nvPr/>
        </p:nvSpPr>
        <p:spPr>
          <a:xfrm>
            <a:off x="7315" y="324683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</a:t>
            </a:r>
            <a:r>
              <a:rPr lang="en-IN" sz="4800" dirty="0">
                <a:solidFill>
                  <a:schemeClr val="bg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437364"/>
      </p:ext>
    </p:extLst>
  </p:cSld>
  <p:clrMapOvr>
    <a:masterClrMapping/>
  </p:clrMapOvr>
  <p:transition spd="slow">
    <p:wipe/>
  </p:transition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927C2C-2216-412D-BEBB-BA1D0DAFA6E8}"/>
              </a:ext>
            </a:extLst>
          </p:cNvPr>
          <p:cNvSpPr txBox="1"/>
          <p:nvPr/>
        </p:nvSpPr>
        <p:spPr>
          <a:xfrm>
            <a:off x="-2074" y="410545"/>
            <a:ext cx="16258074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ప్రణుతింతును నిన్నే- ఆశతీర       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– నీ కృపలే నాకు హేతువులాయె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– నీ పాద సన్నిధి చేరియున్నానే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  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– అపొస్తలుల పునాది మీద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– ఆత్మాభిషేకము అనుగ్రహించితివి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– శత్రువులు నాకు ఎదురై నిల్చిన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– ఆయుధము వర్ధిల్లలేదు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– వాద్యము వాయించి పాడెదను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– సాగెద నూతన యెరూషలేము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||ప్రాణేశ్వర||</a:t>
            </a:r>
            <a:endParaRPr lang="en-IN" sz="2800" b="1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– కలనైనను మెలకువనైన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– కనిపెట్టుచుంటిని కడబూరధ్వనికి </a:t>
            </a:r>
            <a:r>
              <a:rPr lang="te-IN" sz="2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||ప్రాణే</a:t>
            </a:r>
            <a:endParaRPr lang="te-IN" sz="2800" b="0" i="0" dirty="0">
              <a:solidFill>
                <a:schemeClr val="bg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09645"/>
      </p:ext>
    </p:extLst>
  </p:cSld>
  <p:clrMapOvr>
    <a:masterClrMapping/>
  </p:clrMapOvr>
  <p:transition spd="slow">
    <p:wipe/>
  </p:transition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64500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ప్రియుడా నీ ప్రేమా పాదముల్ చేరితే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నెమ్మది యే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ఆసక్తితోనిన్ను పాడి స్తుతించెదన్</a:t>
            </a:r>
            <a:endParaRPr kumimoji="0" lang="en-I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ఆనందమానందమే ఆనందమానందమే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ఆశ్చర్యమే ఆరాధనా - ఆరాధనా</a:t>
            </a:r>
          </a:p>
        </p:txBody>
      </p:sp>
    </p:spTree>
    <p:extLst>
      <p:ext uri="{BB962C8B-B14F-4D97-AF65-F5344CB8AC3E}">
        <p14:creationId xmlns:p14="http://schemas.microsoft.com/office/powerpoint/2010/main" val="99221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1274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259433"/>
      </p:ext>
    </p:extLst>
  </p:cSld>
  <p:clrMapOvr>
    <a:masterClrMapping/>
  </p:clrMapOvr>
  <p:transition spd="slow">
    <p:wipe/>
  </p:transition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208846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ఆత్మతో పాటలు పాడ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కృపలే నాకు హేతువులాయె </a:t>
            </a:r>
            <a:r>
              <a:rPr lang="te-IN" sz="48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నీతో చేసి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సన్నిధి చేరియున్నానే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707658"/>
      </p:ext>
    </p:extLst>
  </p:cSld>
  <p:clrMapOvr>
    <a:masterClrMapping/>
  </p:clrMapOvr>
  <p:transition spd="slow">
    <p:wipe/>
  </p:transition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130527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197218"/>
      </p:ext>
    </p:extLst>
  </p:cSld>
  <p:clrMapOvr>
    <a:masterClrMapping/>
  </p:clrMapOvr>
  <p:transition spd="slow">
    <p:wipe/>
  </p:transition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139539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మూలరాయి నీవైయుండగా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అపొస్తలుల పునాది మీద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నివాసముగా కట్టబడుటకై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ఆత్మాభిషేకము అనుగ్రహించితివి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52339"/>
      </p:ext>
    </p:extLst>
  </p:cSld>
  <p:clrMapOvr>
    <a:masterClrMapping/>
  </p:clrMapOvr>
  <p:transition spd="slow">
    <p:wipe/>
  </p:transition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01463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9568751"/>
      </p:ext>
    </p:extLst>
  </p:cSld>
  <p:clrMapOvr>
    <a:masterClrMapping/>
  </p:clrMapOvr>
  <p:transition spd="slow">
    <p:wipe/>
  </p:transition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పిడుగులు విసిరే మెరుపుల వంటి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శత్రువులు నాకు ఎదురై నిల్చిన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4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విరోధముగా రూపించిన ఏ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ఆయుధము వర్ధిల్లలేదు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962223"/>
      </p:ext>
    </p:extLst>
  </p:cSld>
  <p:clrMapOvr>
    <a:masterClrMapping/>
  </p:clrMapOvr>
  <p:transition spd="slow">
    <p:wipe/>
  </p:transition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24036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879491"/>
      </p:ext>
    </p:extLst>
  </p:cSld>
  <p:clrMapOvr>
    <a:masterClrMapping/>
  </p:clrMapOvr>
  <p:transition spd="slow">
    <p:wipe/>
  </p:transition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08FEB-34D5-49DF-94ED-0AA01DA1ED1B}"/>
              </a:ext>
            </a:extLst>
          </p:cNvPr>
          <p:cNvSpPr txBox="1"/>
          <p:nvPr/>
        </p:nvSpPr>
        <p:spPr>
          <a:xfrm>
            <a:off x="3175" y="167055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ఊటలన్నియు నీ యందేనని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వాద్యము వాయించి పాడెదను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కాలమంతా నిన్నే స్తుతించి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సాగెద నూతన యెరూషలేము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19507"/>
      </p:ext>
    </p:extLst>
  </p:cSld>
  <p:clrMapOvr>
    <a:masterClrMapping/>
  </p:clrMapOvr>
  <p:transition spd="slow">
    <p:wipe/>
  </p:transition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220838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227934"/>
      </p:ext>
    </p:extLst>
  </p:cSld>
  <p:clrMapOvr>
    <a:masterClrMapping/>
  </p:clrMapOvr>
  <p:transition spd="slow">
    <p:wipe/>
  </p:transition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08AA3D-266D-48FB-A687-EAF767F9AF5E}"/>
              </a:ext>
            </a:extLst>
          </p:cNvPr>
          <p:cNvSpPr txBox="1"/>
          <p:nvPr/>
        </p:nvSpPr>
        <p:spPr>
          <a:xfrm>
            <a:off x="3175" y="142904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కమనీయమైన నీ దర్శనము 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కలనైనను మెలకువనైన </a:t>
            </a:r>
            <a:r>
              <a:rPr lang="te-IN" sz="4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కనబడినా నా ఆశలు తీరవే </a:t>
            </a:r>
          </a:p>
          <a:p>
            <a:pPr algn="ctr"/>
            <a:r>
              <a:rPr lang="te-IN" sz="60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కనిపెట్టుచుంటిని కడబూరధ్వనికి </a:t>
            </a:r>
            <a:r>
              <a:rPr lang="te-IN" sz="44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IN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20139"/>
      </p:ext>
    </p:extLst>
  </p:cSld>
  <p:clrMapOvr>
    <a:masterClrMapping/>
  </p:clrMapOvr>
  <p:transition spd="slow">
    <p:wipe/>
  </p:transition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933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 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          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 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       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(2)             </a:t>
            </a:r>
          </a:p>
        </p:txBody>
      </p:sp>
    </p:spTree>
    <p:extLst>
      <p:ext uri="{BB962C8B-B14F-4D97-AF65-F5344CB8AC3E}">
        <p14:creationId xmlns:p14="http://schemas.microsoft.com/office/powerpoint/2010/main" val="15771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446614"/>
            <a:ext cx="156337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ప్రాణేశ్వర – ప్రభు దైవకుమార</a:t>
            </a:r>
            <a:b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chemeClr val="bg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ప్రణుతింతును నిన్నేఆశతీర         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347093"/>
      </p:ext>
    </p:extLst>
  </p:cSld>
  <p:clrMapOvr>
    <a:masterClrMapping/>
  </p:clrMapOvr>
  <p:transition spd="slow">
    <p:wipe/>
  </p:transition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8" y="864014"/>
            <a:ext cx="7787100" cy="66020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 defTabSz="439781">
              <a:defRPr/>
            </a:pPr>
            <a:endParaRPr lang="te-IN" sz="1924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1924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2678824806"/>
      </p:ext>
    </p:extLst>
  </p:cSld>
  <p:clrMapOvr>
    <a:masterClrMapping/>
  </p:clrMapOvr>
  <p:transition spd="slow">
    <p:wipe/>
  </p:transition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675062601"/>
      </p:ext>
    </p:extLst>
  </p:cSld>
  <p:clrMapOvr>
    <a:masterClrMapping/>
  </p:clrMapOvr>
  <p:transition spd="slow">
    <p:wipe/>
  </p:transition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33866"/>
            <a:ext cx="1889293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సంకేళ్ళు సంబరాలు ముగబోయెను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నిత్యానందభరితులే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299411869"/>
      </p:ext>
    </p:extLst>
  </p:cSld>
  <p:clrMapOvr>
    <a:masterClrMapping/>
  </p:clrMapOvr>
  <p:transition spd="slow">
    <p:wipe/>
  </p:transition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734643676"/>
      </p:ext>
    </p:extLst>
  </p:cSld>
  <p:clrMapOvr>
    <a:masterClrMapping/>
  </p:clrMapOvr>
  <p:transition spd="slow">
    <p:wipe/>
  </p:transition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93476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3932780387"/>
      </p:ext>
    </p:extLst>
  </p:cSld>
  <p:clrMapOvr>
    <a:masterClrMapping/>
  </p:clrMapOvr>
  <p:transition spd="slow">
    <p:wipe/>
  </p:transition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53457900"/>
      </p:ext>
    </p:extLst>
  </p:cSld>
  <p:clrMapOvr>
    <a:masterClrMapping/>
  </p:clrMapOvr>
  <p:transition spd="slow">
    <p:wipe/>
  </p:transition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22215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1800215474"/>
      </p:ext>
    </p:extLst>
  </p:cSld>
  <p:clrMapOvr>
    <a:masterClrMapping/>
  </p:clrMapOvr>
  <p:transition spd="slow">
    <p:wipe/>
  </p:transition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3005173" y="341032"/>
            <a:ext cx="2128844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సహయుడవు యేసయ్య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 defTabSz="439781">
              <a:defRPr/>
            </a:pP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నడిపించినావె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217813015"/>
      </p:ext>
    </p:extLst>
  </p:cSld>
  <p:clrMapOvr>
    <a:masterClrMapping/>
  </p:clrMapOvr>
  <p:transition spd="slow">
    <p:wipe/>
  </p:transition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36D46D-DB62-45F7-AE9A-6A0A1596B454}"/>
              </a:ext>
            </a:extLst>
          </p:cNvPr>
          <p:cNvSpPr txBox="1"/>
          <p:nvPr/>
        </p:nvSpPr>
        <p:spPr>
          <a:xfrm>
            <a:off x="3520771" y="247376"/>
            <a:ext cx="7825949" cy="3878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పాడెద మనసారా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వేరొక నామము లేదాయె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1. కలుషితమైన నదియై నేను కడలియ్యేనదిలో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 ఇక పాపాలరాశి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2. పోరు తరగని సిగసిగలెనియె అణచి కృపాతిశయము</a:t>
            </a:r>
            <a:b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078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హృదయంలోనే పొంగెనే అభిషేక తైలం</a:t>
            </a:r>
            <a:endParaRPr lang="en-IN" sz="3078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023857"/>
      </p:ext>
    </p:extLst>
  </p:cSld>
  <p:clrMapOvr>
    <a:masterClrMapping/>
  </p:clrMapOvr>
  <p:transition spd="slow">
    <p:wipe/>
  </p:transition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49429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2672124"/>
      </p:ext>
    </p:extLst>
  </p:cSld>
  <p:clrMapOvr>
    <a:masterClrMapping/>
  </p:clrMapOvr>
  <p:transition spd="slow">
    <p:wipe/>
  </p:transition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0" y="642045"/>
            <a:ext cx="16002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కలుషితమైన నదియై నేను కడలియైన నీలో 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కలసిపోతినే కలువరి దారిలో కనబడదే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ఇక పాపాలరాశి</a:t>
            </a:r>
            <a:endParaRPr lang="en-IN" sz="72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90497228"/>
      </p:ext>
    </p:extLst>
  </p:cSld>
  <p:clrMapOvr>
    <a:masterClrMapping/>
  </p:clrMapOvr>
  <p:transition spd="slow">
    <p:wipe/>
  </p:transition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24721190"/>
      </p:ext>
    </p:extLst>
  </p:cSld>
  <p:clrMapOvr>
    <a:masterClrMapping/>
  </p:clrMapOvr>
  <p:transition spd="slow">
    <p:wipe/>
  </p:transition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5919CD-730B-45C3-9CA2-70B7C0463727}"/>
              </a:ext>
            </a:extLst>
          </p:cNvPr>
          <p:cNvSpPr txBox="1"/>
          <p:nvPr/>
        </p:nvSpPr>
        <p:spPr>
          <a:xfrm>
            <a:off x="170191" y="493256"/>
            <a:ext cx="1546668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పోరు తరగని సిగ సెగ లన్నియు </a:t>
            </a:r>
          </a:p>
          <a:p>
            <a:pPr algn="ctr" defTabSz="439781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అణచె కృపాతిశయము</a:t>
            </a:r>
            <a:b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పాదయైన నా హృదయములోన పొంగెనే అభిషేక తైలం</a:t>
            </a:r>
            <a:endParaRPr lang="en-IN" sz="66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10695868"/>
      </p:ext>
    </p:extLst>
  </p:cSld>
  <p:clrMapOvr>
    <a:masterClrMapping/>
  </p:clrMapOvr>
  <p:transition spd="slow">
    <p:wipe/>
  </p:transition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415781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నేనొక నూతన గీతం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పాడెద మనసారా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నామము గాక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వేరొక నామము లేదాయె</a:t>
            </a:r>
            <a:endParaRPr lang="en-IN" sz="6000" dirty="0"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87103916"/>
      </p:ext>
    </p:extLst>
  </p:cSld>
  <p:clrMapOvr>
    <a:masterClrMapping/>
  </p:clrMapOvr>
  <p:transition spd="slow">
    <p:wipe/>
  </p:transition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498517" y="383383"/>
            <a:ext cx="12087052" cy="78158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b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09324376"/>
      </p:ext>
    </p:extLst>
  </p:cSld>
  <p:clrMapOvr>
    <a:masterClrMapping/>
  </p:clrMapOvr>
  <p:transition spd="slow">
    <p:wipe/>
  </p:transition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068554063"/>
      </p:ext>
    </p:extLst>
  </p:cSld>
  <p:clrMapOvr>
    <a:masterClrMapping/>
  </p:clrMapOvr>
  <p:transition spd="slow">
    <p:wipe/>
  </p:transition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శ్రమలలో బహుశ్రమలలో - ఆదరణ కలిగించెను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వాక్యమే కృపావాక్యమే - నను వీడని అనుబంధమై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 జలధారలై - సంతృప్తినిచ్చెను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మాటలే ఔషధమై - గాయములు కట్టెను</a:t>
            </a:r>
          </a:p>
        </p:txBody>
      </p:sp>
    </p:spTree>
    <p:extLst>
      <p:ext uri="{BB962C8B-B14F-4D97-AF65-F5344CB8AC3E}">
        <p14:creationId xmlns:p14="http://schemas.microsoft.com/office/powerpoint/2010/main" val="216658139"/>
      </p:ext>
    </p:extLst>
  </p:cSld>
  <p:clrMapOvr>
    <a:masterClrMapping/>
  </p:clrMapOvr>
  <p:transition spd="slow">
    <p:wipe/>
  </p:transition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296048" y="353675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నీ మాటే మధురం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860277643"/>
      </p:ext>
    </p:extLst>
  </p:cSld>
  <p:clrMapOvr>
    <a:masterClrMapping/>
  </p:clrMapOvr>
  <p:transition spd="slow">
    <p:wipe/>
  </p:transition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099883200"/>
      </p:ext>
    </p:extLst>
  </p:cSld>
  <p:clrMapOvr>
    <a:masterClrMapping/>
  </p:clrMapOvr>
  <p:transition spd="slow">
    <p:wipe/>
  </p:transition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పాపము బాప నరరూపివైనావు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శాపము మాప నలిగి వ్రేలాడితివి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చాలిన దేవుడవు నీవే నా స్థానములో నీవే (2)</a:t>
            </a:r>
          </a:p>
        </p:txBody>
      </p:sp>
    </p:spTree>
    <p:extLst>
      <p:ext uri="{BB962C8B-B14F-4D97-AF65-F5344CB8AC3E}">
        <p14:creationId xmlns:p14="http://schemas.microsoft.com/office/powerpoint/2010/main" val="349815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మేలుకై సమస్తమును - జరిగించుచున్నావు నీవు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ఏదియు కొదువచేయవు - నిన్నాశ్రయించిన వారికి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భీకరమైన కార్యములు చేయుచున్నవాడా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సజీవుడవై అధికస్తోత్రము పొందుచున్నవాడా </a:t>
            </a:r>
          </a:p>
        </p:txBody>
      </p:sp>
    </p:spTree>
    <p:extLst>
      <p:ext uri="{BB962C8B-B14F-4D97-AF65-F5344CB8AC3E}">
        <p14:creationId xmlns:p14="http://schemas.microsoft.com/office/powerpoint/2010/main" val="2030132654"/>
      </p:ext>
    </p:extLst>
  </p:cSld>
  <p:clrMapOvr>
    <a:masterClrMapping/>
  </p:clrMapOvr>
  <p:transition spd="slow">
    <p:wipe/>
  </p:transition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224241"/>
            <a:ext cx="150447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ఘనపరతును నిన్నే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ప్రేమించే యేసయ్యా నీవుంటే చాలునయా 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700846261"/>
      </p:ext>
    </p:extLst>
  </p:cSld>
  <p:clrMapOvr>
    <a:masterClrMapping/>
  </p:clrMapOvr>
  <p:transition spd="slow">
    <p:wipe/>
  </p:transition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1615931613"/>
      </p:ext>
    </p:extLst>
  </p:cSld>
  <p:clrMapOvr>
    <a:masterClrMapping/>
  </p:clrMapOvr>
  <p:transition spd="slow">
    <p:wipe/>
  </p:transition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36533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సంఘమై నీ స్వాస్థ్యమై - నను నీయెదుట నిలపాలని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మహిమాత్మతో - నను ముద్రించియున్నావు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వరములతో ఫలములతో నీకై బ్రతకాలని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తుదిశ్వాస నీ సన్నిధిలో విజయంచూడాలని </a:t>
            </a:r>
          </a:p>
        </p:txBody>
      </p:sp>
    </p:spTree>
    <p:extLst>
      <p:ext uri="{BB962C8B-B14F-4D97-AF65-F5344CB8AC3E}">
        <p14:creationId xmlns:p14="http://schemas.microsoft.com/office/powerpoint/2010/main" val="1457740300"/>
      </p:ext>
    </p:extLst>
  </p:cSld>
  <p:clrMapOvr>
    <a:masterClrMapping/>
  </p:clrMapOvr>
  <p:transition spd="slow">
    <p:wipe/>
  </p:transition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8" y="197697"/>
            <a:ext cx="1504477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ఆశతో ఉన్నానయా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కరుణించే యేసయ్యా నీకోసమే నాజీవితం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నిన్నుచేరే ఆశయం తీరాలయ్యా 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నిన్నుచూసే ఆక్షణం రావాలయ్యా </a:t>
            </a:r>
          </a:p>
        </p:txBody>
      </p:sp>
    </p:spTree>
    <p:extLst>
      <p:ext uri="{BB962C8B-B14F-4D97-AF65-F5344CB8AC3E}">
        <p14:creationId xmlns:p14="http://schemas.microsoft.com/office/powerpoint/2010/main" val="3247938990"/>
      </p:ext>
    </p:extLst>
  </p:cSld>
  <p:clrMapOvr>
    <a:masterClrMapping/>
  </p:clrMapOvr>
  <p:transition spd="slow">
    <p:wipe/>
  </p:transition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187569"/>
            <a:ext cx="1504477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నా నీతి సూర్యుడా భువినేలు యేసయ్యా 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సరిపోల్చలేను నీతో ఘనులైనవారిని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రాజులకే మహరాజువు - కృపచూపే దేవుడవు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నడిపించే నజరేయుడా - కాపాడే కాపరివి</a:t>
            </a:r>
          </a:p>
        </p:txBody>
      </p:sp>
    </p:spTree>
    <p:extLst>
      <p:ext uri="{BB962C8B-B14F-4D97-AF65-F5344CB8AC3E}">
        <p14:creationId xmlns:p14="http://schemas.microsoft.com/office/powerpoint/2010/main" val="2650146774"/>
      </p:ext>
    </p:extLst>
  </p:cSld>
  <p:clrMapOvr>
    <a:masterClrMapping/>
  </p:clrMapOvr>
  <p:transition spd="slow">
    <p:wipe/>
  </p:transition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58F654-A417-4D0E-BD2B-93C80EFD3D6D}"/>
              </a:ext>
            </a:extLst>
          </p:cNvPr>
          <p:cNvSpPr txBox="1"/>
          <p:nvPr/>
        </p:nvSpPr>
        <p:spPr>
          <a:xfrm>
            <a:off x="2029436" y="182586"/>
            <a:ext cx="11352005" cy="4087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సదాకాలము నీతో నేను 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జీవించెదను యేసయ్య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యేసయ్యా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యేసయ్యా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పాపాల ఊభిలో పడియున్న నన్ను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పైకి లేపావయ్యా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 తోడులేని నాకు నా తోడుగా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నాఅండగా నీవు  నిలిచావయ్యా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    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వాత్సల్యమును నాపై చూపించి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సాక్షిగా నన్ను నిలిపావయ్యా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ఆశ్చర్యకార్యములు ఎన్నో చేసి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పాత్రగా నన్ను మలిచావయ్యా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713654"/>
      </p:ext>
    </p:extLst>
  </p:cSld>
  <p:clrMapOvr>
    <a:masterClrMapping/>
  </p:clrMapOvr>
  <p:transition spd="slow">
    <p:wipe/>
  </p:transition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9A841E-70B9-4948-AB57-C803EE696BD1}"/>
              </a:ext>
            </a:extLst>
          </p:cNvPr>
          <p:cNvSpPr txBox="1"/>
          <p:nvPr/>
        </p:nvSpPr>
        <p:spPr>
          <a:xfrm>
            <a:off x="489125" y="1211580"/>
            <a:ext cx="1465862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సదాకాలము నీతో నేను - జీవించెదను యేసయ్య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యేసయ్యా యేసయ్యా యేసయ్యా </a:t>
            </a:r>
            <a:r>
              <a:rPr lang="te-IN" sz="3600" b="1" dirty="0">
                <a:solidFill>
                  <a:srgbClr val="ED7D3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3600" dirty="0">
                <a:solidFill>
                  <a:srgbClr val="ED7D3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3600" dirty="0">
              <a:solidFill>
                <a:srgbClr val="ED7D3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368049"/>
      </p:ext>
    </p:extLst>
  </p:cSld>
  <p:clrMapOvr>
    <a:masterClrMapping/>
  </p:clrMapOvr>
  <p:transition spd="slow">
    <p:wipe/>
  </p:transition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2AC24F-5EC9-441A-9326-908FF9E8975F}"/>
              </a:ext>
            </a:extLst>
          </p:cNvPr>
          <p:cNvSpPr txBox="1"/>
          <p:nvPr/>
        </p:nvSpPr>
        <p:spPr>
          <a:xfrm>
            <a:off x="297772" y="1853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పాపాల ఊభిలో పడియున్న నన్ను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పైకి లేపావయ్యా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 తోడులేని నాకు నా తోడుగా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నాఅండగా నీవు  నిలిచావయ్యా </a:t>
            </a:r>
            <a:r>
              <a:rPr lang="te-IN" sz="4000" b="1" dirty="0">
                <a:solidFill>
                  <a:srgbClr val="ED7D3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66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76291246"/>
      </p:ext>
    </p:extLst>
  </p:cSld>
  <p:clrMapOvr>
    <a:masterClrMapping/>
  </p:clrMapOvr>
  <p:transition spd="slow">
    <p:wipe/>
  </p:transition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9A841E-70B9-4948-AB57-C803EE696BD1}"/>
              </a:ext>
            </a:extLst>
          </p:cNvPr>
          <p:cNvSpPr txBox="1"/>
          <p:nvPr/>
        </p:nvSpPr>
        <p:spPr>
          <a:xfrm>
            <a:off x="489125" y="1211580"/>
            <a:ext cx="1465862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సదాకాలము నీతో నేను - జీవించెదను యేసయ్య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యేసయ్యా యేసయ్యా యేసయ్యా </a:t>
            </a:r>
            <a:r>
              <a:rPr lang="te-IN" sz="3600" b="1" dirty="0">
                <a:solidFill>
                  <a:srgbClr val="ED7D3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3600" dirty="0">
                <a:solidFill>
                  <a:srgbClr val="ED7D3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3600" dirty="0">
              <a:solidFill>
                <a:srgbClr val="ED7D3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78400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5470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2384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B85F2-A797-49C1-9976-EA2C73953498}"/>
              </a:ext>
            </a:extLst>
          </p:cNvPr>
          <p:cNvSpPr txBox="1"/>
          <p:nvPr/>
        </p:nvSpPr>
        <p:spPr>
          <a:xfrm>
            <a:off x="153310" y="23108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వాత్సల్యమును నాపై చూపించి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సాక్షిగా నన్ను నిలిపావయ్యా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ఆశ్చర్యకార్యములు ఎన్నో చేసి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పాత్రగా నన్ను మలిచావయ్యా </a:t>
            </a:r>
            <a:r>
              <a:rPr lang="te-IN" sz="4000" b="1" dirty="0">
                <a:solidFill>
                  <a:srgbClr val="ED7D3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600" dirty="0">
              <a:solidFill>
                <a:srgbClr val="ED7D3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904996"/>
      </p:ext>
    </p:extLst>
  </p:cSld>
  <p:clrMapOvr>
    <a:masterClrMapping/>
  </p:clrMapOvr>
  <p:transition spd="slow">
    <p:wipe/>
  </p:transition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9A841E-70B9-4948-AB57-C803EE696BD1}"/>
              </a:ext>
            </a:extLst>
          </p:cNvPr>
          <p:cNvSpPr txBox="1"/>
          <p:nvPr/>
        </p:nvSpPr>
        <p:spPr>
          <a:xfrm>
            <a:off x="489125" y="1211580"/>
            <a:ext cx="1465862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సదాకాలము నీతో నేను - జీవించెదను యేసయ్య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యేసయ్యా యేసయ్యా యేసయ్యా </a:t>
            </a:r>
            <a:r>
              <a:rPr lang="te-IN" sz="3600" b="1" dirty="0">
                <a:solidFill>
                  <a:srgbClr val="ED7D3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3600" dirty="0">
                <a:solidFill>
                  <a:srgbClr val="ED7D3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3600" dirty="0">
              <a:solidFill>
                <a:srgbClr val="ED7D3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192415"/>
      </p:ext>
    </p:extLst>
  </p:cSld>
  <p:clrMapOvr>
    <a:masterClrMapping/>
  </p:clrMapOvr>
  <p:transition spd="slow">
    <p:wipe/>
  </p:transition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28534A-F8EC-4F47-A8B7-B0AE68BB9427}"/>
              </a:ext>
            </a:extLst>
          </p:cNvPr>
          <p:cNvSpPr txBox="1"/>
          <p:nvPr/>
        </p:nvSpPr>
        <p:spPr>
          <a:xfrm>
            <a:off x="1773187" y="713223"/>
            <a:ext cx="12087052" cy="61333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 - వేయి దినములకంటె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 అనవరతము నీ మహిమలు పొగడ ఆత్మలో నిలుపుమయా ఆత్మతో సత్యములో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ఇమేఘయు-ఆత్మరూపుడవు-ఆనదించగ నీఒడిలో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 శ్రేష్ఠమౌ నీదు వాక్కుల చేత-మము తృప్తి పరచుమయా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ప్రియుడవు-పాదముల జేరి-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2902471650"/>
      </p:ext>
    </p:extLst>
  </p:cSld>
  <p:clrMapOvr>
    <a:masterClrMapping/>
  </p:clrMapOvr>
  <p:transition spd="slow">
    <p:wipe/>
  </p:transition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9" y="43478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911555523"/>
      </p:ext>
    </p:extLst>
  </p:cSld>
  <p:clrMapOvr>
    <a:masterClrMapping/>
  </p:clrMapOvr>
  <p:transition spd="slow">
    <p:wipe/>
  </p:transition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అద్భుత కార్యములు ..ఆ.. జరిగించు దేవుడవు ..ఆ..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అనవరతము నీ మహిమలు పొగడ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ఆత్మలో నిలుపుమయా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120633"/>
      </p:ext>
    </p:extLst>
  </p:cSld>
  <p:clrMapOvr>
    <a:masterClrMapping/>
  </p:clrMapOvr>
  <p:transition spd="slow">
    <p:wipe/>
  </p:transition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04C3E-0528-4FD4-A115-B1683D9A96FB}"/>
              </a:ext>
            </a:extLst>
          </p:cNvPr>
          <p:cNvSpPr txBox="1"/>
          <p:nvPr/>
        </p:nvSpPr>
        <p:spPr>
          <a:xfrm>
            <a:off x="-554414" y="431042"/>
            <a:ext cx="1674570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ఆత్మతో సత్యములో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ఆరాధించగ మనసుతో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అల్ప ఒ ఇమేఘయు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ఆత్మరూపుడవు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ఆనదించగ నీఒడిలో</a:t>
            </a:r>
            <a:endParaRPr lang="en-IN" sz="6600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951609"/>
      </p:ext>
    </p:extLst>
  </p:cSld>
  <p:clrMapOvr>
    <a:masterClrMapping/>
  </p:clrMapOvr>
  <p:transition spd="slow">
    <p:wipe/>
  </p:transition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8906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1825647916"/>
      </p:ext>
    </p:extLst>
  </p:cSld>
  <p:clrMapOvr>
    <a:masterClrMapping/>
  </p:clrMapOvr>
  <p:transition spd="slow">
    <p:wipe/>
  </p:transition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అత్యంత పరిశుద్ధమౌ ..ఆ.. నీదు గుడారమున ..ఆ..  నివసించుటకు యోగ్యత నొసగి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మమ్ము హెచ్చించితివి నీ దయన్</a:t>
            </a:r>
          </a:p>
        </p:txBody>
      </p:sp>
    </p:spTree>
    <p:extLst>
      <p:ext uri="{BB962C8B-B14F-4D97-AF65-F5344CB8AC3E}">
        <p14:creationId xmlns:p14="http://schemas.microsoft.com/office/powerpoint/2010/main" val="1935114036"/>
      </p:ext>
    </p:extLst>
  </p:cSld>
  <p:clrMapOvr>
    <a:masterClrMapping/>
  </p:clrMapOvr>
  <p:transition spd="slow">
    <p:wipe/>
  </p:transition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జుంటె ధారల కన్నను - తేనే మధురిమ కన్ననూ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శ్రేష్ఠమౌ నీదు వాక్కుల చేత</a:t>
            </a:r>
            <a:endParaRPr lang="en-IN" sz="6926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మము తృప్తి పరచుమయా</a:t>
            </a:r>
          </a:p>
        </p:txBody>
      </p:sp>
    </p:spTree>
    <p:extLst>
      <p:ext uri="{BB962C8B-B14F-4D97-AF65-F5344CB8AC3E}">
        <p14:creationId xmlns:p14="http://schemas.microsoft.com/office/powerpoint/2010/main" val="3018673045"/>
      </p:ext>
    </p:extLst>
  </p:cSld>
  <p:clrMapOvr>
    <a:masterClrMapping/>
  </p:clrMapOvr>
  <p:transition spd="slow">
    <p:wipe/>
  </p:transition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4195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3534313385"/>
      </p:ext>
    </p:extLst>
  </p:cSld>
  <p:clrMapOvr>
    <a:masterClrMapping/>
  </p:clrMapOvr>
  <p:transition spd="slow">
    <p:wipe/>
  </p:transition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రూపము నాలో నిర్మించియున్నావు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పోలికలోనే నివసించుమన్నావు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ఎన్నుకొంటివి నీ కొరకై నీ కృపలో (2) </a:t>
            </a:r>
          </a:p>
        </p:txBody>
      </p:sp>
    </p:spTree>
    <p:extLst>
      <p:ext uri="{BB962C8B-B14F-4D97-AF65-F5344CB8AC3E}">
        <p14:creationId xmlns:p14="http://schemas.microsoft.com/office/powerpoint/2010/main" val="32776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పరిశుద్ధ సన్నిధిలో ..ఆ.. పరిశుద్దాత్ముని నీడలో ..ఆ..  పరిపూర్ణహృదయముతో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పరివర్తనముతో ప్రభునే ప్రస్తుతించెదన్</a:t>
            </a:r>
          </a:p>
        </p:txBody>
      </p:sp>
    </p:spTree>
    <p:extLst>
      <p:ext uri="{BB962C8B-B14F-4D97-AF65-F5344CB8AC3E}">
        <p14:creationId xmlns:p14="http://schemas.microsoft.com/office/powerpoint/2010/main" val="2707056298"/>
      </p:ext>
    </p:extLst>
  </p:cSld>
  <p:clrMapOvr>
    <a:masterClrMapping/>
  </p:clrMapOvr>
  <p:transition spd="slow">
    <p:wipe/>
  </p:transition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D27394-E4DA-4292-9DE2-1BC18025414B}"/>
              </a:ext>
            </a:extLst>
          </p:cNvPr>
          <p:cNvSpPr txBox="1"/>
          <p:nvPr/>
        </p:nvSpPr>
        <p:spPr>
          <a:xfrm>
            <a:off x="296049" y="537722"/>
            <a:ext cx="15044778" cy="32897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మాదేహమే ఆలయం - కావాలి నీకే ఆలయం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 ప్రియుడవు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పాదముల జేరి</a:t>
            </a:r>
            <a:r>
              <a:rPr lang="en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 </a:t>
            </a: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-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ప్రాణార్పము చేతున్</a:t>
            </a:r>
          </a:p>
        </p:txBody>
      </p:sp>
    </p:spTree>
    <p:extLst>
      <p:ext uri="{BB962C8B-B14F-4D97-AF65-F5344CB8AC3E}">
        <p14:creationId xmlns:p14="http://schemas.microsoft.com/office/powerpoint/2010/main" val="944970739"/>
      </p:ext>
    </p:extLst>
  </p:cSld>
  <p:clrMapOvr>
    <a:masterClrMapping/>
  </p:clrMapOvr>
  <p:transition spd="slow">
    <p:wipe/>
  </p:transition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F990C4-EC37-4C06-9A78-2D20772166C5}"/>
              </a:ext>
            </a:extLst>
          </p:cNvPr>
          <p:cNvSpPr txBox="1"/>
          <p:nvPr/>
        </p:nvSpPr>
        <p:spPr>
          <a:xfrm>
            <a:off x="296048" y="343344"/>
            <a:ext cx="15044778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దేవా నీ ఆవరణము మా కెంతో శ్రేయస్కరము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ఒక గడియ ఇచ్చట గడుపుట మేలు</a:t>
            </a:r>
            <a:endParaRPr lang="en-IN" sz="7695" dirty="0">
              <a:solidFill>
                <a:prstClr val="black"/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Sravya" panose="00000400000000000000" pitchFamily="2" charset="2"/>
                <a:cs typeface="Ramabhadra" panose="02000600000000000000" pitchFamily="2" charset="0"/>
              </a:rPr>
              <a:t>వేయి దినములకంటె</a:t>
            </a:r>
          </a:p>
        </p:txBody>
      </p:sp>
    </p:spTree>
    <p:extLst>
      <p:ext uri="{BB962C8B-B14F-4D97-AF65-F5344CB8AC3E}">
        <p14:creationId xmlns:p14="http://schemas.microsoft.com/office/powerpoint/2010/main" val="24845576"/>
      </p:ext>
    </p:extLst>
  </p:cSld>
  <p:clrMapOvr>
    <a:masterClrMapping/>
  </p:clrMapOvr>
  <p:transition spd="slow">
    <p:wipe/>
  </p:transition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C5773-4AEF-438A-92BB-5573039905C5}"/>
              </a:ext>
            </a:extLst>
          </p:cNvPr>
          <p:cNvSpPr txBox="1"/>
          <p:nvPr/>
        </p:nvSpPr>
        <p:spPr>
          <a:xfrm>
            <a:off x="7315" y="695739"/>
            <a:ext cx="1562956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ప్రియ ఆత్మ స్వరూపుడా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మా మధ్యకు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  <a:p>
            <a:pPr algn="ctr"/>
            <a:endParaRPr lang="te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3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07725"/>
      </p:ext>
    </p:extLst>
  </p:cSld>
  <p:clrMapOvr>
    <a:masterClrMapping/>
  </p:clrMapOvr>
  <p:transition spd="slow">
    <p:wipe/>
  </p:transition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C73444-AEB5-4C1F-95A3-91D0B6B072E8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559940357"/>
      </p:ext>
    </p:extLst>
  </p:cSld>
  <p:clrMapOvr>
    <a:masterClrMapping/>
  </p:clrMapOvr>
  <p:transition spd="slow">
    <p:wipe/>
  </p:transition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3B8375-8F07-4DBE-8A65-42340CE9B723}"/>
              </a:ext>
            </a:extLst>
          </p:cNvPr>
          <p:cNvSpPr txBox="1"/>
          <p:nvPr/>
        </p:nvSpPr>
        <p:spPr>
          <a:xfrm>
            <a:off x="-15875" y="300792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ఊబి నుండి నను రక్షించితివి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పాపం కడిగి శుద్ధీకరించి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నీ దివ్య రక్తంతో  </a:t>
            </a:r>
          </a:p>
        </p:txBody>
      </p:sp>
    </p:spTree>
    <p:extLst>
      <p:ext uri="{BB962C8B-B14F-4D97-AF65-F5344CB8AC3E}">
        <p14:creationId xmlns:p14="http://schemas.microsoft.com/office/powerpoint/2010/main" val="1788087226"/>
      </p:ext>
    </p:extLst>
  </p:cSld>
  <p:clrMapOvr>
    <a:masterClrMapping/>
  </p:clrMapOvr>
  <p:transition spd="slow">
    <p:wipe/>
  </p:transition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01016-33EF-A2A8-3B8C-75C61D74663E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3077104125"/>
      </p:ext>
    </p:extLst>
  </p:cSld>
  <p:clrMapOvr>
    <a:masterClrMapping/>
  </p:clrMapOvr>
  <p:transition spd="slow">
    <p:wipe/>
  </p:transition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F40DB4-B575-4397-8E74-6F3F0D4EC33F}"/>
              </a:ext>
            </a:extLst>
          </p:cNvPr>
          <p:cNvSpPr txBox="1"/>
          <p:nvPr/>
        </p:nvSpPr>
        <p:spPr>
          <a:xfrm>
            <a:off x="-15875" y="312824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సీనాయి కొండపై అరుదెంచిన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దాహం తీర్చుటకై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ఆ దివ్య సమయంలో </a:t>
            </a:r>
          </a:p>
        </p:txBody>
      </p:sp>
    </p:spTree>
    <p:extLst>
      <p:ext uri="{BB962C8B-B14F-4D97-AF65-F5344CB8AC3E}">
        <p14:creationId xmlns:p14="http://schemas.microsoft.com/office/powerpoint/2010/main" val="2807935925"/>
      </p:ext>
    </p:extLst>
  </p:cSld>
  <p:clrMapOvr>
    <a:masterClrMapping/>
  </p:clrMapOvr>
  <p:transition spd="slow">
    <p:wipe/>
  </p:transition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27E2BD-DFCB-610C-C615-B03E3B158A27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2349870424"/>
      </p:ext>
    </p:extLst>
  </p:cSld>
  <p:clrMapOvr>
    <a:masterClrMapping/>
  </p:clrMapOvr>
  <p:transition spd="slow">
    <p:wipe/>
  </p:transition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2DB141-82BF-4592-9692-29FF7A9C16EF}"/>
              </a:ext>
            </a:extLst>
          </p:cNvPr>
          <p:cNvSpPr txBox="1"/>
          <p:nvPr/>
        </p:nvSpPr>
        <p:spPr>
          <a:xfrm>
            <a:off x="-15875" y="286757"/>
            <a:ext cx="1565275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ఆత్మవరములతో నన్ను నింపు దేవా </a:t>
            </a: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క్రీస్తు వలె నను అభిషేకించుము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dirty="0"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సన్నిధిలో </a:t>
            </a:r>
            <a:endParaRPr lang="en-US" sz="9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40908"/>
      </p:ext>
    </p:extLst>
  </p:cSld>
  <p:clrMapOvr>
    <a:masterClrMapping/>
  </p:clrMapOvr>
  <p:transition spd="slow">
    <p:wipe/>
  </p:transition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59929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B24755-622E-9478-A2E5-EA9539D2442C}"/>
              </a:ext>
            </a:extLst>
          </p:cNvPr>
          <p:cNvSpPr txBox="1"/>
          <p:nvPr/>
        </p:nvSpPr>
        <p:spPr>
          <a:xfrm>
            <a:off x="7315" y="254646"/>
            <a:ext cx="156295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 స్వరూపుడా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ప్రియ ఆత్మ స్వరూపుడా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నేడే రా దేవా నేడే రా దేవా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మధ్యకు </a:t>
            </a:r>
          </a:p>
        </p:txBody>
      </p:sp>
    </p:spTree>
    <p:extLst>
      <p:ext uri="{BB962C8B-B14F-4D97-AF65-F5344CB8AC3E}">
        <p14:creationId xmlns:p14="http://schemas.microsoft.com/office/powerpoint/2010/main" val="1790620932"/>
      </p:ext>
    </p:extLst>
  </p:cSld>
  <p:clrMapOvr>
    <a:masterClrMapping/>
  </p:clrMapOvr>
  <p:transition spd="slow">
    <p:wipe/>
  </p:transition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203443-3531-1030-2323-204C942FB4F6}"/>
              </a:ext>
            </a:extLst>
          </p:cNvPr>
          <p:cNvSpPr txBox="1"/>
          <p:nvPr/>
        </p:nvSpPr>
        <p:spPr>
          <a:xfrm>
            <a:off x="3909646" y="2171343"/>
            <a:ext cx="781929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ప్రేమించుచున్నాను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0115580"/>
      </p:ext>
    </p:extLst>
  </p:cSld>
  <p:clrMapOvr>
    <a:masterClrMapping/>
  </p:clrMapOvr>
  <p:transition spd="slow">
    <p:wipe/>
  </p:transition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A6FD6B-626A-AE10-238F-FABB6D0CEF34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457617"/>
      </p:ext>
    </p:extLst>
  </p:cSld>
  <p:clrMapOvr>
    <a:masterClrMapping/>
  </p:clrMapOvr>
  <p:transition spd="slow">
    <p:wipe/>
  </p:transition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6F90F-6591-9917-3295-391D0119BE28}"/>
              </a:ext>
            </a:extLst>
          </p:cNvPr>
          <p:cNvSpPr txBox="1"/>
          <p:nvPr/>
        </p:nvSpPr>
        <p:spPr>
          <a:xfrm>
            <a:off x="1709" y="281352"/>
            <a:ext cx="1563516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శాపము దీర్చి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పాపమును మోసిరక్తంబు సిలువపై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కార్చితినే ప్రేమింపగా లేవా?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85138"/>
      </p:ext>
    </p:extLst>
  </p:cSld>
  <p:clrMapOvr>
    <a:masterClrMapping/>
  </p:clrMapOvr>
  <p:transition spd="slow">
    <p:wipe/>
  </p:transition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EB96F3-9BBB-7626-FCBA-1D7F7AC1793F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89521"/>
      </p:ext>
    </p:extLst>
  </p:cSld>
  <p:clrMapOvr>
    <a:masterClrMapping/>
  </p:clrMapOvr>
  <p:transition spd="slow">
    <p:wipe/>
  </p:transition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003FC4-74DE-E3D3-9176-F24E8A4DE03C}"/>
              </a:ext>
            </a:extLst>
          </p:cNvPr>
          <p:cNvSpPr txBox="1"/>
          <p:nvPr/>
        </p:nvSpPr>
        <p:spPr>
          <a:xfrm>
            <a:off x="1709" y="269630"/>
            <a:ext cx="156351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చింత సమయంలో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సొంత సమస్యలతో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చెంత చేరి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కాపాడితినే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ప్రేమింపగా లేవా?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369825"/>
      </p:ext>
    </p:extLst>
  </p:cSld>
  <p:clrMapOvr>
    <a:masterClrMapping/>
  </p:clrMapOvr>
  <p:transition spd="slow">
    <p:wipe/>
  </p:transition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4EE7E7-F9C0-277F-1CF9-CFCC0BFDF049}"/>
              </a:ext>
            </a:extLst>
          </p:cNvPr>
          <p:cNvSpPr txBox="1"/>
          <p:nvPr/>
        </p:nvSpPr>
        <p:spPr>
          <a:xfrm>
            <a:off x="1709" y="293076"/>
            <a:ext cx="15635166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ప్రేమించుచున్నావా?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కలువరి దృశ్యము చూచేతివే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ప్రేమింపగ లేవా?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391392"/>
      </p:ext>
    </p:extLst>
  </p:cSld>
  <p:clrMapOvr>
    <a:masterClrMapping/>
  </p:clrMapOvr>
  <p:transition spd="slow">
    <p:wipe/>
  </p:transition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6ACD3E-EDE9-5EA5-3844-899C2BC0C144}"/>
              </a:ext>
            </a:extLst>
          </p:cNvPr>
          <p:cNvSpPr txBox="1"/>
          <p:nvPr/>
        </p:nvSpPr>
        <p:spPr>
          <a:xfrm>
            <a:off x="-11054" y="173625"/>
            <a:ext cx="1563635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 నిను 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కలువరి దృశ్యము చూచితిని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ప్రేమించుచున్నాను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390439467"/>
      </p:ext>
    </p:extLst>
  </p:cSld>
  <p:clrMapOvr>
    <a:masterClrMapping/>
  </p:clrMapOvr>
  <p:transition spd="slow">
    <p:wipe/>
  </p:transition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86186" y="974937"/>
            <a:ext cx="7513030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(2)|| మహా ||</a:t>
            </a:r>
          </a:p>
        </p:txBody>
      </p:sp>
    </p:spTree>
    <p:extLst>
      <p:ext uri="{BB962C8B-B14F-4D97-AF65-F5344CB8AC3E}">
        <p14:creationId xmlns:p14="http://schemas.microsoft.com/office/powerpoint/2010/main" val="4257537293"/>
      </p:ext>
    </p:extLst>
  </p:cSld>
  <p:clrMapOvr>
    <a:masterClrMapping/>
  </p:clrMapOvr>
  <p:transition spd="slow">
    <p:wipe/>
  </p:transition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4" y="1071919"/>
            <a:ext cx="16059864" cy="2460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741997"/>
      </p:ext>
    </p:extLst>
  </p:cSld>
  <p:clrMapOvr>
    <a:masterClrMapping/>
  </p:clrMapOvr>
  <p:transition spd="slow">
    <p:wipe/>
  </p:transition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సహించి నా ఆశ్రయమైనావు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వ్యధలు భరించి నన్నాదుకొన్నావు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నీలో చూచుకున్నావు నను దాచియున్నావు (2) </a:t>
            </a:r>
          </a:p>
        </p:txBody>
      </p:sp>
    </p:spTree>
    <p:extLst>
      <p:ext uri="{BB962C8B-B14F-4D97-AF65-F5344CB8AC3E}">
        <p14:creationId xmlns:p14="http://schemas.microsoft.com/office/powerpoint/2010/main" val="326279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503886"/>
            <a:ext cx="16059864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</a:t>
            </a:r>
            <a:r>
              <a:rPr lang="te-IN" sz="5194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194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48933"/>
      </p:ext>
    </p:extLst>
  </p:cSld>
  <p:clrMapOvr>
    <a:masterClrMapping/>
  </p:clrMapOvr>
  <p:transition spd="slow">
    <p:wipe/>
  </p:transition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186630"/>
            <a:ext cx="15480354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వినయముగల వారిని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తగిన సమయములో హెచ్చించువాడవని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వాడు పాత్రనై నేనుండుటకై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నిలిచియుందును పవిత్రతతో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252369024"/>
      </p:ext>
    </p:extLst>
  </p:cSld>
  <p:clrMapOvr>
    <a:masterClrMapping/>
  </p:clrMapOvr>
  <p:transition spd="slow">
    <p:wipe/>
  </p:transition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543211"/>
      </p:ext>
    </p:extLst>
  </p:cSld>
  <p:clrMapOvr>
    <a:masterClrMapping/>
  </p:clrMapOvr>
  <p:transition spd="slow">
    <p:wipe/>
  </p:transition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4" y="201870"/>
            <a:ext cx="1723950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మనస్సు గలవారికే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సమృద్ధిగా కృపను దయచేయువాడవని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సముఖములో సజీవ సాక్షినై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కాపాడుకొందును మెళకువతో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74415904"/>
      </p:ext>
    </p:extLst>
  </p:cSld>
  <p:clrMapOvr>
    <a:masterClrMapping/>
  </p:clrMapOvr>
  <p:transition spd="slow">
    <p:wipe/>
  </p:transition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108011"/>
      </p:ext>
    </p:extLst>
  </p:cSld>
  <p:clrMapOvr>
    <a:masterClrMapping/>
  </p:clrMapOvr>
  <p:transition spd="slow">
    <p:wipe/>
  </p:transition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7254" y="201870"/>
            <a:ext cx="15691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శోధింపబడు వారికి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చూపించి తప్పించువాడవని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సిలువ మోయుచు నీ సిలువ నీడను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విశ్రమింతును అంతము వరకు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యేసయ్యా నీకే స్తోత్రమయా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88974390"/>
      </p:ext>
    </p:extLst>
  </p:cSld>
  <p:clrMapOvr>
    <a:masterClrMapping/>
  </p:clrMapOvr>
  <p:transition spd="slow">
    <p:wipe/>
  </p:transition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152400"/>
            <a:ext cx="1605986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మహాఘనుడవు మహోన్నతుడవు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స్థలములోనే నివసించువాడవు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 సంపూర్ణమై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మా మధ్యలో నివసించుట న్యాయమా</a:t>
            </a:r>
          </a:p>
          <a:p>
            <a:pPr algn="ctr" defTabSz="439781">
              <a:defRPr/>
            </a:pP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నను పరిశుద్ధపరచుటే నీ ధర్మమా (2)</a:t>
            </a: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5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3902"/>
      </p:ext>
    </p:extLst>
  </p:cSld>
  <p:clrMapOvr>
    <a:masterClrMapping/>
  </p:clrMapOvr>
  <p:transition spd="slow">
    <p:wipe/>
  </p:transition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6128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చిరునామా నీవేగా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కనుమరుగైపోయెనే (2)        ||నీ కృప||</a:t>
            </a:r>
          </a:p>
          <a:p>
            <a:pPr algn="ctr"/>
            <a:endParaRPr lang="te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(2)</a:t>
            </a:r>
          </a:p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రారాజువు నీవేగా (2)        ||నీ కృప||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942482"/>
      </p:ext>
    </p:extLst>
  </p:cSld>
  <p:clrMapOvr>
    <a:masterClrMapping/>
  </p:clrMapOvr>
  <p:transition spd="slow">
    <p:wipe/>
  </p:transition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911134"/>
      </p:ext>
    </p:extLst>
  </p:cSld>
  <p:clrMapOvr>
    <a:masterClrMapping/>
  </p:clrMapOvr>
  <p:transition spd="slow">
    <p:wipe/>
  </p:transition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179090"/>
            <a:ext cx="1548035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శృతి ఉన్న పాటలకు విలువలు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కృతజ్ఞతనిచ్చావు కృపలో నిలిపావు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కృంగిన వేళలో నను లేవనెత్తిన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చిరునామా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557408" y="46101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153947"/>
      </p:ext>
    </p:extLst>
  </p:cSld>
  <p:clrMapOvr>
    <a:masterClrMapping/>
  </p:clrMapOvr>
  <p:transition spd="slow">
    <p:wipe/>
  </p:transition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33745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55540"/>
      </p:ext>
    </p:extLst>
  </p:cSld>
  <p:clrMapOvr>
    <a:masterClrMapping/>
  </p:clrMapOvr>
  <p:transition spd="slow">
    <p:wipe/>
  </p:transition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122329"/>
            <a:ext cx="1723950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చరణము వెంట పల్లవి ఉన్నట్లె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 క్షణమున నీవు పలుకరించావు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ప్రతికూలమైన పరిస్థితిలన్నియు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కనుమరుగైపోయెనే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2230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219777"/>
      </p:ext>
    </p:extLst>
  </p:cSld>
  <p:clrMapOvr>
    <a:masterClrMapping/>
  </p:clrMapOvr>
  <p:transition spd="slow">
    <p:wipe/>
  </p:transition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834655"/>
      </p:ext>
    </p:extLst>
  </p:cSld>
  <p:clrMapOvr>
    <a:masterClrMapping/>
  </p:clrMapOvr>
  <p:transition spd="slow">
    <p:wipe/>
  </p:transition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54506" y="108645"/>
            <a:ext cx="156913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అనుభవ అనురాగం కలకాలమున్నట్లె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నీ రాజ్యనియమాలలో నిలువనిచ్చావు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రాజమార్గములో నను నడుపుచున్న 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రారాజువు నీవేగా </a:t>
            </a:r>
            <a:r>
              <a:rPr lang="te-IN" sz="40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BC2175-EB10-4A7A-B5AB-B898D51FFF6C}"/>
              </a:ext>
            </a:extLst>
          </p:cNvPr>
          <p:cNvSpPr txBox="1"/>
          <p:nvPr/>
        </p:nvSpPr>
        <p:spPr>
          <a:xfrm>
            <a:off x="365152" y="4572000"/>
            <a:ext cx="1416328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771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 కృప||</a:t>
            </a:r>
            <a:endParaRPr lang="en-IN" sz="6349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280149"/>
      </p:ext>
    </p:extLst>
  </p:cSld>
  <p:clrMapOvr>
    <a:masterClrMapping/>
  </p:clrMapOvr>
  <p:transition spd="slow">
    <p:wipe/>
  </p:transition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319444" y="61658"/>
            <a:ext cx="1605986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నిత్యముండును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నిత్య జీవము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వివరింప నా తరమా యేసయ్యా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నీతిమంతుల గుడారాలలో వినబడుచున్నది</a:t>
            </a:r>
          </a:p>
          <a:p>
            <a:pPr algn="ctr"/>
            <a:r>
              <a:rPr lang="te-IN" sz="5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రక్షణ సంగీత సునాదము </a:t>
            </a:r>
            <a:r>
              <a:rPr lang="te-IN" sz="58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670044"/>
      </p:ext>
    </p:extLst>
  </p:cSld>
  <p:clrMapOvr>
    <a:masterClrMapping/>
  </p:clrMapOvr>
  <p:transition spd="slow">
    <p:wipe/>
  </p:transition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203588" y="693465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 వారసత్వమున్నను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416851506"/>
      </p:ext>
    </p:extLst>
  </p:cSld>
  <p:clrMapOvr>
    <a:masterClrMapping/>
  </p:clrMapOvr>
  <p:transition spd="slow">
    <p:wipe/>
  </p:transition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74029"/>
      </p:ext>
    </p:extLst>
  </p:cSld>
  <p:clrMapOvr>
    <a:masterClrMapping/>
  </p:clrMapOvr>
  <p:transition spd="slow">
    <p:wipe/>
  </p:transition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763805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మర్యాదలు మమకారాలు గతించి పోవునే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అక్షయ అనుబంధం అనుగ్రహించితివే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074001560"/>
      </p:ext>
    </p:extLst>
  </p:cSld>
  <p:clrMapOvr>
    <a:masterClrMapping/>
  </p:clrMapOvr>
  <p:transition spd="slow">
    <p:wipe/>
  </p:transition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05869"/>
      </p:ext>
    </p:extLst>
  </p:cSld>
  <p:clrMapOvr>
    <a:masterClrMapping/>
  </p:clrMapOvr>
  <p:transition spd="slow">
    <p:wipe/>
  </p:transition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1" y="821514"/>
            <a:ext cx="1504133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నీవు చేసిన నిబంధనలన్నియు నెరవేర్చుచుంటివే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చేసిన తీర్మానములు స్థిరపరచితివే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079708518"/>
      </p:ext>
    </p:extLst>
  </p:cSld>
  <p:clrMapOvr>
    <a:masterClrMapping/>
  </p:clrMapOvr>
  <p:transition spd="slow">
    <p:wipe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నాలో నా సర్వము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సంపద నాలో నా సర్వస్వము నీలో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నేను ఏకమగువరకు నన్ను విడువనంటివే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1392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922055"/>
      </p:ext>
    </p:extLst>
  </p:cSld>
  <p:clrMapOvr>
    <a:masterClrMapping/>
  </p:clrMapOvr>
  <p:transition spd="slow">
    <p:wipe/>
  </p:transition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1" y="622079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పరవాసినైతిని వాగ్ధానములకువారసత్వమున్నను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శిక్షణలో అనుకవతోనే నీకృప పొందెద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అందుకే ఈ స్తుతి ఘన మహిమల స్తోత్రాంజలి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61707"/>
      </p:ext>
    </p:extLst>
  </p:cSld>
  <p:clrMapOvr>
    <a:masterClrMapping/>
  </p:clrMapOvr>
  <p:transition spd="slow">
    <p:wipe/>
  </p:transition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33942"/>
      </p:ext>
    </p:extLst>
  </p:cSld>
  <p:clrMapOvr>
    <a:masterClrMapping/>
  </p:clrMapOvr>
  <p:transition spd="slow">
    <p:wipe/>
  </p:transition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118385" y="401799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నివాసినై నీ ముఖము చూచుచు పరవశించెదనే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నిరీక్షణయే ఉత్తేజము నాలో కలిగించుచున్నది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ఘన మహిమలు నీకే చెల్లును నా యేసయ్యా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– హల్లేలూయా – హల్లెలూయా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000175"/>
      </p:ext>
    </p:extLst>
  </p:cSld>
  <p:clrMapOvr>
    <a:masterClrMapping/>
  </p:clrMapOvr>
  <p:transition spd="slow">
    <p:wipe/>
  </p:transition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4" y="32387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ఆశ్రయదుర్గమా – నా యేసయ్యా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నవజీవన మార్గమునా – నన్ను నడిపించుమా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ఊహించలేనే నీ కృపలేని క్షణమును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కోపించుచునే వాత్సల్యము నాపై చూపినావే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968570"/>
      </p:ext>
    </p:extLst>
  </p:cSld>
  <p:clrMapOvr>
    <a:masterClrMapping/>
  </p:clrMapOvr>
  <p:transition spd="slow">
    <p:wipe/>
  </p:transition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AE2E3390-C7C0-9D69-4A3A-A5CF629F2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824" y="1702595"/>
            <a:ext cx="5489655" cy="608392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87957" tIns="43979" rIns="87957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వ్యవసాయకుడా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(2)           ||జ్యోతి||</a:t>
            </a:r>
          </a:p>
          <a:p>
            <a:pPr algn="ctr" defTabSz="879561">
              <a:defRPr/>
            </a:pPr>
            <a:endParaRPr lang="te-IN" alt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(2)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>
              <a:defRPr/>
            </a:pPr>
            <a:r>
              <a:rPr lang="te-IN" alt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(2)           ||జ్యోతి||</a:t>
            </a:r>
            <a:endParaRPr lang="en-US" altLang="en-US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671303"/>
      </p:ext>
    </p:extLst>
  </p:cSld>
  <p:clrMapOvr>
    <a:masterClrMapping/>
  </p:clrMapOvr>
  <p:transition spd="slow">
    <p:wipe/>
  </p:transition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251457"/>
      </p:ext>
    </p:extLst>
  </p:cSld>
  <p:clrMapOvr>
    <a:masterClrMapping/>
  </p:clrMapOvr>
  <p:transition spd="slow">
    <p:wipe/>
  </p:transition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197455" y="413552"/>
            <a:ext cx="1524196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alt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వ్యవసాయకుడా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తోటలోని ద్రాక్షావల్లితో</a:t>
            </a:r>
          </a:p>
          <a:p>
            <a:pPr algn="ctr" defTabSz="439781">
              <a:defRPr/>
            </a:pP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అంటు కట్టి స్థిరపరచావా </a:t>
            </a:r>
            <a:r>
              <a:rPr lang="te-IN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4843539"/>
      </p:ext>
    </p:extLst>
  </p:cSld>
  <p:clrMapOvr>
    <a:masterClrMapping/>
  </p:clrMapOvr>
  <p:transition spd="slow">
    <p:wipe/>
  </p:transition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355903"/>
      </p:ext>
    </p:extLst>
  </p:cSld>
  <p:clrMapOvr>
    <a:masterClrMapping/>
  </p:clrMapOvr>
  <p:transition spd="slow">
    <p:wipe/>
  </p:transition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480504"/>
            <a:ext cx="1680166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పరలోకపు తండ్రి – నా మంచి కుమ్మరి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నీకిష్టమైన పాత్రను చేయ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విసిరేయక సారెపై ఉంచావా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90211"/>
      </p:ext>
    </p:extLst>
  </p:cSld>
  <p:clrMapOvr>
    <a:masterClrMapping/>
  </p:clrMapOvr>
  <p:transition spd="slow">
    <p:wipe/>
  </p:transition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116784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900789"/>
      </p:ext>
    </p:extLst>
  </p:cSld>
  <p:clrMapOvr>
    <a:masterClrMapping/>
  </p:clrMapOvr>
  <p:transition spd="slow">
    <p:wipe/>
  </p:transition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94311"/>
            <a:ext cx="16801663" cy="39967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కుమారా – పరిశుద్దాత్ముడా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త్రియేక దేవా ఆదిసంభూతుడా</a:t>
            </a:r>
          </a:p>
          <a:p>
            <a:pPr algn="ctr" defTabSz="879561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te-IN" alt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నేనేమని ఆరాధించెద </a:t>
            </a:r>
            <a:r>
              <a:rPr lang="te-IN" altLang="en-US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194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254764"/>
      </p:ext>
    </p:extLst>
  </p:cSld>
  <p:clrMapOvr>
    <a:masterClrMapping/>
  </p:clrMapOvr>
  <p:transition spd="slow">
    <p:wipe/>
  </p:transition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4" y="324683"/>
            <a:ext cx="1680166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జ్యోతిర్మయుడా నా ప్రాణ ప్రియుడా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మహిమలు నీకే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ఆత్మలో అనుక్షణం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అతిశయము నీవే – నా ఆనందము నీవే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ఆరాధనా నీవే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648132"/>
      </p:ext>
    </p:extLst>
  </p:cSld>
  <p:clrMapOvr>
    <a:masterClrMapping/>
  </p:clrMapOvr>
  <p:transition spd="slow">
    <p:wipe/>
  </p:transition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093139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endParaRPr lang="en-US" sz="1731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681300557"/>
      </p:ext>
    </p:extLst>
  </p:cSld>
  <p:clrMapOvr>
    <a:masterClrMapping/>
  </p:clrMapOvr>
  <p:transition spd="slow">
    <p:wipe/>
  </p:transition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167134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61352"/>
      </p:ext>
    </p:extLst>
  </p:cSld>
  <p:clrMapOvr>
    <a:masterClrMapping/>
  </p:clrMapOvr>
  <p:transition spd="slow">
    <p:wipe/>
  </p:transition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521357" y="690122"/>
            <a:ext cx="166795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ప్రాణభయమును తొలగించినావు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ప్రాకారములను స్థాపించినావు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సర్వజనులలో నీ మహిమ వివరింప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దీర్ఘాయువుతో నను నింపినావు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కృపా బాహుళ్యమే వీడని అనుబంధమై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తలచిన ప్రతిక్షణమున నూతన బలమిచ్చెను</a:t>
            </a:r>
            <a:endParaRPr lang="en-US" sz="54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922942"/>
      </p:ext>
    </p:extLst>
  </p:cSld>
  <p:clrMapOvr>
    <a:masterClrMapping/>
  </p:clrMapOvr>
  <p:transition spd="slow">
    <p:wipe/>
  </p:transition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643262"/>
      </p:ext>
    </p:extLst>
  </p:cSld>
  <p:clrMapOvr>
    <a:masterClrMapping/>
  </p:clrMapOvr>
  <p:transition spd="slow">
    <p:wipe/>
  </p:transition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-963316" y="812042"/>
            <a:ext cx="17563507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 ఉదయించె నీ మహిమ కిరణాలు</a:t>
            </a:r>
            <a:r>
              <a:rPr lang="en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కనుమరుగాయెను నా దుఖ: దినములు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కృపలను పొంది నీ కాడి మోయుటకు </a:t>
            </a:r>
            <a:r>
              <a:rPr lang="en-US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లోకములోనుండి ఏర్పరచినావు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సంకల్పమే అవనిలో శుభప్రదమై</a:t>
            </a:r>
            <a:b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నిత్య రాజ్యమునకై నిరీక్షణ కలిగించెను</a:t>
            </a:r>
            <a:endParaRPr lang="en-US" sz="48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909893"/>
      </p:ext>
    </p:extLst>
  </p:cSld>
  <p:clrMapOvr>
    <a:masterClrMapping/>
  </p:clrMapOvr>
  <p:transition spd="slow">
    <p:wipe/>
  </p:transition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360919"/>
      </p:ext>
    </p:extLst>
  </p:cSld>
  <p:clrMapOvr>
    <a:masterClrMapping/>
  </p:clrMapOvr>
  <p:transition spd="slow">
    <p:wipe/>
  </p:transition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70061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హేతువులేకయే ప్రేమించినావు</a:t>
            </a:r>
            <a:r>
              <a:rPr lang="en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వేడుకగా ఇల నను మార్చినావు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కలవరమొందిన వేళలయందు </a:t>
            </a:r>
            <a:r>
              <a:rPr lang="en-US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చేయి విడువక నడిపించినావు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మాధుర్యమే నా నోట స్తుతిగానమై</a:t>
            </a:r>
            <a:b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నిలిచిన ప్రతిస్థలమున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084294183"/>
      </p:ext>
    </p:extLst>
  </p:cSld>
  <p:clrMapOvr>
    <a:masterClrMapping/>
  </p:clrMapOvr>
  <p:transition spd="slow">
    <p:wipe/>
  </p:transition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680161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మనవులు ముందే నీ మనసులో నెరవేరే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మనుగడ ముందే నీ గ్రంథములోనుండే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ఏమి అద్భుత ప్రేమ సంకల్పం నేనేమిచెల్లింతున్ (2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37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256342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పాడుటకే బ్రతికించిన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జీవనదాతవు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ఇన్నాళ్లుగా నన్ను పోషించినా</a:t>
            </a:r>
            <a:r>
              <a:rPr lang="en-US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తల్లివలె నన్ను ఓదార్చినా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నాపై ఎన్నడు మారదు యేసయ్యా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కాలమంత ఆధారం నీవేనయ్యా</a:t>
            </a:r>
            <a:b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>
                    <a:lumMod val="95000"/>
                    <a:lumOff val="5000"/>
                  </a:prst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 ఆరాధించి ఘనపరతును</a:t>
            </a:r>
            <a:endParaRPr lang="en-US" sz="6000" dirty="0">
              <a:solidFill>
                <a:prstClr val="black">
                  <a:lumMod val="95000"/>
                  <a:lumOff val="5000"/>
                </a:prst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116713"/>
      </p:ext>
    </p:extLst>
  </p:cSld>
  <p:clrMapOvr>
    <a:masterClrMapping/>
  </p:clrMapOvr>
  <p:transition spd="slow">
    <p:wipe/>
  </p:transition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544107" y="575043"/>
            <a:ext cx="7513030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  ||దీను||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 ||2||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5286"/>
      </p:ext>
    </p:extLst>
  </p:cSld>
  <p:clrMapOvr>
    <a:masterClrMapping/>
  </p:clrMapOvr>
  <p:transition spd="slow">
    <p:wipe/>
  </p:transition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442411"/>
      </p:ext>
    </p:extLst>
  </p:cSld>
  <p:clrMapOvr>
    <a:masterClrMapping/>
  </p:clrMapOvr>
  <p:transition spd="slow">
    <p:wipe/>
  </p:transition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164374" y="139799"/>
            <a:ext cx="1547250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 లేని సుడిగుండాలే - ఆవవరించగా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 లేని పోరాటలే - తరుముచుండగా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నిరుపేదనైనా నా యెడల - సందేహమేమీ లేకుండా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హేతువేలేని - ప్రేమ చూపించి -  సిలువ చాటునే దాచావు  </a:t>
            </a:r>
            <a:r>
              <a:rPr lang="en-US" sz="44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- అమృత సంగీతము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మాలిక నీకే - వజ్రసంకల్పము నీవే   </a:t>
            </a:r>
          </a:p>
        </p:txBody>
      </p:sp>
    </p:spTree>
    <p:extLst>
      <p:ext uri="{BB962C8B-B14F-4D97-AF65-F5344CB8AC3E}">
        <p14:creationId xmlns:p14="http://schemas.microsoft.com/office/powerpoint/2010/main" val="2069929373"/>
      </p:ext>
    </p:extLst>
  </p:cSld>
  <p:clrMapOvr>
    <a:masterClrMapping/>
  </p:clrMapOvr>
  <p:transition spd="slow">
    <p:wipe/>
  </p:transition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95656"/>
      </p:ext>
    </p:extLst>
  </p:cSld>
  <p:clrMapOvr>
    <a:masterClrMapping/>
  </p:clrMapOvr>
  <p:transition spd="slow">
    <p:wipe/>
  </p:transition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77099" y="47685"/>
            <a:ext cx="1599107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-  మార్గదర్శివై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- సత్యవంతుడా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మనసుతో - హృదయర్చనే చేసేద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- కృపవాడలో - నీతో ఉంటే చాలుయ్యా </a:t>
            </a:r>
            <a:r>
              <a:rPr lang="en-US" sz="40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- కనుల పండుగ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- విజయ శిఖరము నీవేగా</a:t>
            </a:r>
          </a:p>
        </p:txBody>
      </p:sp>
    </p:spTree>
    <p:extLst>
      <p:ext uri="{BB962C8B-B14F-4D97-AF65-F5344CB8AC3E}">
        <p14:creationId xmlns:p14="http://schemas.microsoft.com/office/powerpoint/2010/main" val="1244162775"/>
      </p:ext>
    </p:extLst>
  </p:cSld>
  <p:clrMapOvr>
    <a:masterClrMapping/>
  </p:clrMapOvr>
  <p:transition spd="slow">
    <p:wipe/>
  </p:transition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4155"/>
      </p:ext>
    </p:extLst>
  </p:cSld>
  <p:clrMapOvr>
    <a:masterClrMapping/>
  </p:clrMapOvr>
  <p:transition spd="slow">
    <p:wipe/>
  </p:transition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1671726" y="47685"/>
            <a:ext cx="1898032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ఊహకందని ఉన్నతమైనది - దివ్య నగరమే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స్పటికము పోలిన సుందరమైనది -  నీ రాజ్యమే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నగరమే లక్ష్యమే -  మహిమత్మాతో నింపినావు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అమరలోకాన - నీ సన్నిధిలో క్రొత్త కీర్తనే పాడెదను </a:t>
            </a:r>
            <a:r>
              <a:rPr lang="en-US" sz="2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ఉత్సాహము నీవే - నయనోత్సవం నీవేగా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ఉల్లాసము నీలో -  ఊహల పల్లకి నీవేగా</a:t>
            </a:r>
            <a:endParaRPr lang="en-US" sz="2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78537"/>
      </p:ext>
    </p:extLst>
  </p:cSld>
  <p:clrMapOvr>
    <a:masterClrMapping/>
  </p:clrMapOvr>
  <p:transition spd="slow">
    <p:wipe/>
  </p:transition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355550" y="47685"/>
            <a:ext cx="149257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- ఆదరణ కిరణమా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పూజ్యుడా పరిపూర్ణుడా - ఆనంద నిలయమా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శృతిమించి పాడనా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- నా రక్షణ శృంగము నీవే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స్వరార్చనచేసేదా నీకే - నా స్తుతులర్పించెద నీకే</a:t>
            </a:r>
            <a:endParaRPr lang="en-US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450305"/>
      </p:ext>
    </p:extLst>
  </p:cSld>
  <p:clrMapOvr>
    <a:masterClrMapping/>
  </p:clrMapOvr>
  <p:transition spd="slow">
    <p:wipe/>
  </p:transition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5ABF21-F4BC-4927-AA16-57D37BE9EDC9}"/>
              </a:ext>
            </a:extLst>
          </p:cNvPr>
          <p:cNvSpPr txBox="1"/>
          <p:nvPr/>
        </p:nvSpPr>
        <p:spPr>
          <a:xfrm>
            <a:off x="3763712" y="799197"/>
            <a:ext cx="782052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యేసయ్యా........ 4 హల్లెలూయా........ 4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8977"/>
      </p:ext>
    </p:extLst>
  </p:cSld>
  <p:clrMapOvr>
    <a:masterClrMapping/>
  </p:clrMapOvr>
  <p:transition spd="slow">
    <p:wipe/>
  </p:transition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9381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ఎందుకో నన్నింతగా నీవు ప్రేమించితివో దేవా</a:t>
            </a:r>
            <a:b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అందుకో నా దీన స్తుతిపాత్ర హల్లెలూయ యేసయ్యా (2)</a:t>
            </a:r>
          </a:p>
        </p:txBody>
      </p:sp>
    </p:spTree>
    <p:extLst>
      <p:ext uri="{BB962C8B-B14F-4D97-AF65-F5344CB8AC3E}">
        <p14:creationId xmlns:p14="http://schemas.microsoft.com/office/powerpoint/2010/main" val="315295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F03433-F041-4090-A259-13FF407F599B}"/>
              </a:ext>
            </a:extLst>
          </p:cNvPr>
          <p:cNvSpPr txBox="1"/>
          <p:nvPr/>
        </p:nvSpPr>
        <p:spPr>
          <a:xfrm>
            <a:off x="4177" y="203200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స్తుతించి పాడి కీర్తింతును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కంటే ఉత్తమమౌ నీ కృపను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4 హల్లెలూయా......4</a:t>
            </a:r>
            <a:endParaRPr lang="en-US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79769"/>
      </p:ext>
    </p:extLst>
  </p:cSld>
  <p:clrMapOvr>
    <a:masterClrMapping/>
  </p:clrMapOvr>
  <p:transition spd="slow">
    <p:wipe/>
  </p:transition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318D52-6049-46A3-8334-398F6A8BB2ED}"/>
              </a:ext>
            </a:extLst>
          </p:cNvPr>
          <p:cNvSpPr txBox="1"/>
          <p:nvPr/>
        </p:nvSpPr>
        <p:spPr>
          <a:xfrm>
            <a:off x="-3175" y="1270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బంధువులు స్నేహితులు ఎంతో మందుండగా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ఎన్నో మారులు నేను ఒంటరినై యుంటిని -2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ఒంటరి తనంలో మంచి స్నేహితునిగా 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చెంత చేరినావే-చెలిమి పంచినావే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గుండెల నిండా నీవే - నిన్ను పాడని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788"/>
      </p:ext>
    </p:extLst>
  </p:cSld>
  <p:clrMapOvr>
    <a:masterClrMapping/>
  </p:clrMapOvr>
  <p:transition spd="slow">
    <p:wipe/>
  </p:transition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AC36A1-B158-4900-B5B6-AE98D9071ABC}"/>
              </a:ext>
            </a:extLst>
          </p:cNvPr>
          <p:cNvSpPr txBox="1"/>
          <p:nvPr/>
        </p:nvSpPr>
        <p:spPr>
          <a:xfrm>
            <a:off x="-3175" y="1143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జీవితంలో ఎండవానలు రాగా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చీకటిని నేను అనుభవింపగా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పగలు మేఘ స్థంబమై- రాత్రి అగ్ని స్థంబమై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ఆవరించి నావే- ఆదరించి 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కన్నీరు తుడచి నన్ను – ముద్దాడితివే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357314"/>
      </p:ext>
    </p:extLst>
  </p:cSld>
  <p:clrMapOvr>
    <a:masterClrMapping/>
  </p:clrMapOvr>
  <p:transition spd="slow">
    <p:wipe/>
  </p:transition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78EA0B-BA98-4392-BD9B-4C9410EF1A90}"/>
              </a:ext>
            </a:extLst>
          </p:cNvPr>
          <p:cNvSpPr txBox="1"/>
          <p:nvPr/>
        </p:nvSpPr>
        <p:spPr>
          <a:xfrm>
            <a:off x="-3175" y="177800"/>
            <a:ext cx="1564005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అంతా నా వారేనని - ఎంతో సంబరపడగా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నట్టనడి సంద్రాన - నన్ను ముంచినారు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తీరం చేర్చేందుకు నడచి వచ్చినావా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కన్న తండ్రి నీవై – నీప్రాణమిచ్చినావే</a:t>
            </a:r>
            <a:endParaRPr lang="en-US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దేవుడని నేను నిన్ను పాడనీ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4194560893"/>
      </p:ext>
    </p:extLst>
  </p:cSld>
  <p:clrMapOvr>
    <a:masterClrMapping/>
  </p:clrMapOvr>
  <p:transition spd="slow">
    <p:wipe/>
  </p:transition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20320" y="201234"/>
            <a:ext cx="15636875" cy="8710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(2)</a:t>
            </a:r>
            <a:endParaRPr lang="en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(2)</a:t>
            </a:r>
          </a:p>
          <a:p>
            <a:pPr algn="ctr"/>
            <a:endParaRPr lang="te-IN" sz="2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(2)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2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(2)</a:t>
            </a:r>
            <a:endParaRPr lang="te-IN" sz="28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605655"/>
      </p:ext>
    </p:extLst>
  </p:cSld>
  <p:clrMapOvr>
    <a:masterClrMapping/>
  </p:clrMapOvr>
  <p:transition spd="slow">
    <p:wipe/>
  </p:transition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60996" y="-5570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</a:t>
            </a:r>
            <a:r>
              <a:rPr lang="te-IN" sz="4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36982538"/>
      </p:ext>
    </p:extLst>
  </p:cSld>
  <p:clrMapOvr>
    <a:masterClrMapping/>
  </p:clrMapOvr>
  <p:transition spd="slow">
    <p:wipe/>
  </p:transition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EC625-9E39-4E97-AE68-5324B88ABBC0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నీవీచుచు బహుమతులు నే స్వీకరించి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54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24960"/>
      </p:ext>
    </p:extLst>
  </p:cSld>
  <p:clrMapOvr>
    <a:masterClrMapping/>
  </p:clrMapOvr>
  <p:transition spd="slow">
    <p:wipe/>
  </p:transition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839193565"/>
      </p:ext>
    </p:extLst>
  </p:cSld>
  <p:clrMapOvr>
    <a:masterClrMapping/>
  </p:clrMapOvr>
  <p:transition spd="slow">
    <p:wipe/>
  </p:transition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55644" y="-82838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971722824"/>
      </p:ext>
    </p:extLst>
  </p:cSld>
  <p:clrMapOvr>
    <a:masterClrMapping/>
  </p:clrMapOvr>
  <p:transition spd="slow">
    <p:wipe/>
  </p:transition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28815400"/>
      </p:ext>
    </p:extLst>
  </p:cSld>
  <p:clrMapOvr>
    <a:masterClrMapping/>
  </p:clrMapOvr>
  <p:transition spd="slow">
    <p:wipe/>
  </p:transition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7549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41234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53AC04-8774-41D4-A075-C9B27295BDD4}"/>
              </a:ext>
            </a:extLst>
          </p:cNvPr>
          <p:cNvSpPr txBox="1"/>
          <p:nvPr/>
        </p:nvSpPr>
        <p:spPr>
          <a:xfrm>
            <a:off x="-1341735" y="-112334"/>
            <a:ext cx="1814051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</a:p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 </a:t>
            </a:r>
            <a:r>
              <a:rPr lang="te-IN" sz="54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i="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610275"/>
      </p:ext>
    </p:extLst>
  </p:cSld>
  <p:clrMapOvr>
    <a:masterClrMapping/>
  </p:clrMapOvr>
  <p:transition spd="slow">
    <p:wipe/>
  </p:transition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C5462C-E786-4A0F-8120-B0BD16C7DB72}"/>
              </a:ext>
            </a:extLst>
          </p:cNvPr>
          <p:cNvSpPr txBox="1"/>
          <p:nvPr/>
        </p:nvSpPr>
        <p:spPr>
          <a:xfrm>
            <a:off x="-1671156" y="-65861"/>
            <a:ext cx="1849447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 (2)</a:t>
            </a:r>
          </a:p>
          <a:p>
            <a:pPr algn="ctr"/>
            <a:r>
              <a:rPr lang="te-IN" sz="6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3548589434"/>
      </p:ext>
    </p:extLst>
  </p:cSld>
  <p:clrMapOvr>
    <a:masterClrMapping/>
  </p:clrMapOvr>
  <p:transition spd="slow">
    <p:wipe/>
  </p:transition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90E5D0-B869-424A-AE1D-595C5141173F}"/>
              </a:ext>
            </a:extLst>
          </p:cNvPr>
          <p:cNvSpPr txBox="1"/>
          <p:nvPr/>
        </p:nvSpPr>
        <p:spPr>
          <a:xfrm>
            <a:off x="1209367" y="383459"/>
            <a:ext cx="1321455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24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2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/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24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24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24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24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2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24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48686"/>
      </p:ext>
    </p:extLst>
  </p:cSld>
  <p:clrMapOvr>
    <a:masterClrMapping/>
  </p:clrMapOvr>
  <p:transition spd="slow">
    <p:wipe/>
  </p:transition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41A79-20A4-4EBA-8153-78E2BB352DDC}"/>
              </a:ext>
            </a:extLst>
          </p:cNvPr>
          <p:cNvSpPr txBox="1"/>
          <p:nvPr/>
        </p:nvSpPr>
        <p:spPr>
          <a:xfrm>
            <a:off x="-3585" y="76200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</a:t>
            </a:r>
            <a:endParaRPr lang="en-US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ప్రభువే నా పరిహారి </a:t>
            </a:r>
            <a:r>
              <a:rPr lang="te-IN" sz="6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88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552034"/>
      </p:ext>
    </p:extLst>
  </p:cSld>
  <p:clrMapOvr>
    <a:masterClrMapping/>
  </p:clrMapOvr>
  <p:transition spd="slow">
    <p:wipe/>
  </p:transition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9EA1B-F028-4559-BA89-98B87D1BBB0B}"/>
              </a:ext>
            </a:extLst>
          </p:cNvPr>
          <p:cNvSpPr txBox="1"/>
          <p:nvPr/>
        </p:nvSpPr>
        <p:spPr>
          <a:xfrm>
            <a:off x="-1268506" y="-76200"/>
            <a:ext cx="1786486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endParaRPr lang="en-IN" sz="72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6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72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013172"/>
      </p:ext>
    </p:extLst>
  </p:cSld>
  <p:clrMapOvr>
    <a:masterClrMapping/>
  </p:clrMapOvr>
  <p:transition spd="slow">
    <p:wipe/>
  </p:transition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41A79-20A4-4EBA-8153-78E2BB352DDC}"/>
              </a:ext>
            </a:extLst>
          </p:cNvPr>
          <p:cNvSpPr txBox="1"/>
          <p:nvPr/>
        </p:nvSpPr>
        <p:spPr>
          <a:xfrm>
            <a:off x="-3585" y="76200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</a:t>
            </a:r>
            <a:endParaRPr lang="en-US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ప్రభువే నా పరిహారి </a:t>
            </a:r>
            <a:r>
              <a:rPr lang="te-IN" sz="6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88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443908"/>
      </p:ext>
    </p:extLst>
  </p:cSld>
  <p:clrMapOvr>
    <a:masterClrMapping/>
  </p:clrMapOvr>
  <p:transition spd="slow">
    <p:wipe/>
  </p:transition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13EC0F-A6BB-45B2-A8E3-B63067D28495}"/>
              </a:ext>
            </a:extLst>
          </p:cNvPr>
          <p:cNvSpPr txBox="1"/>
          <p:nvPr/>
        </p:nvSpPr>
        <p:spPr>
          <a:xfrm>
            <a:off x="-3585" y="-15240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9617519"/>
      </p:ext>
    </p:extLst>
  </p:cSld>
  <p:clrMapOvr>
    <a:masterClrMapping/>
  </p:clrMapOvr>
  <p:transition spd="slow">
    <p:wipe/>
  </p:transition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41A79-20A4-4EBA-8153-78E2BB352DDC}"/>
              </a:ext>
            </a:extLst>
          </p:cNvPr>
          <p:cNvSpPr txBox="1"/>
          <p:nvPr/>
        </p:nvSpPr>
        <p:spPr>
          <a:xfrm>
            <a:off x="-3585" y="76200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</a:t>
            </a:r>
            <a:endParaRPr lang="en-US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ప్రభువే నా పరిహారి </a:t>
            </a:r>
            <a:r>
              <a:rPr lang="te-IN" sz="6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88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143018"/>
      </p:ext>
    </p:extLst>
  </p:cSld>
  <p:clrMapOvr>
    <a:masterClrMapping/>
  </p:clrMapOvr>
  <p:transition spd="slow">
    <p:wipe/>
  </p:transition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F3BC69-0398-47DB-8BE5-5BD1F369ECC0}"/>
              </a:ext>
            </a:extLst>
          </p:cNvPr>
          <p:cNvSpPr txBox="1"/>
          <p:nvPr/>
        </p:nvSpPr>
        <p:spPr>
          <a:xfrm>
            <a:off x="211084" y="0"/>
            <a:ext cx="14967283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48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48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5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72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4311"/>
      </p:ext>
    </p:extLst>
  </p:cSld>
  <p:clrMapOvr>
    <a:masterClrMapping/>
  </p:clrMapOvr>
  <p:transition spd="slow">
    <p:wipe/>
  </p:transition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41A79-20A4-4EBA-8153-78E2BB352DDC}"/>
              </a:ext>
            </a:extLst>
          </p:cNvPr>
          <p:cNvSpPr txBox="1"/>
          <p:nvPr/>
        </p:nvSpPr>
        <p:spPr>
          <a:xfrm>
            <a:off x="-3585" y="76200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</a:t>
            </a:r>
            <a:endParaRPr lang="en-US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ప్రభువే నా పరిహారి </a:t>
            </a:r>
            <a:r>
              <a:rPr lang="te-IN" sz="6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88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908636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266854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93925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8A02BB-6193-4D83-AF55-62E469248AF7}"/>
              </a:ext>
            </a:extLst>
          </p:cNvPr>
          <p:cNvSpPr txBox="1"/>
          <p:nvPr/>
        </p:nvSpPr>
        <p:spPr>
          <a:xfrm>
            <a:off x="-3585" y="-74235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6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60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72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17068"/>
      </p:ext>
    </p:extLst>
  </p:cSld>
  <p:clrMapOvr>
    <a:masterClrMapping/>
  </p:clrMapOvr>
  <p:transition spd="slow">
    <p:wipe/>
  </p:transition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41A79-20A4-4EBA-8153-78E2BB352DDC}"/>
              </a:ext>
            </a:extLst>
          </p:cNvPr>
          <p:cNvSpPr txBox="1"/>
          <p:nvPr/>
        </p:nvSpPr>
        <p:spPr>
          <a:xfrm>
            <a:off x="-3585" y="76200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</a:t>
            </a:r>
            <a:endParaRPr lang="en-US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ప్రభువే నా పరిహారి </a:t>
            </a:r>
            <a:r>
              <a:rPr lang="te-IN" sz="6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88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843861"/>
      </p:ext>
    </p:extLst>
  </p:cSld>
  <p:clrMapOvr>
    <a:masterClrMapping/>
  </p:clrMapOvr>
  <p:transition spd="slow">
    <p:wipe/>
  </p:transition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DEE1E5-8054-44F6-B4B5-71DFA7C33A72}"/>
              </a:ext>
            </a:extLst>
          </p:cNvPr>
          <p:cNvSpPr txBox="1"/>
          <p:nvPr/>
        </p:nvSpPr>
        <p:spPr>
          <a:xfrm>
            <a:off x="-3585" y="-2156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IN" sz="72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5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5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54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72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776683"/>
      </p:ext>
    </p:extLst>
  </p:cSld>
  <p:clrMapOvr>
    <a:masterClrMapping/>
  </p:clrMapOvr>
  <p:transition spd="slow">
    <p:wipe/>
  </p:transition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541A79-20A4-4EBA-8153-78E2BB352DDC}"/>
              </a:ext>
            </a:extLst>
          </p:cNvPr>
          <p:cNvSpPr txBox="1"/>
          <p:nvPr/>
        </p:nvSpPr>
        <p:spPr>
          <a:xfrm>
            <a:off x="-3585" y="76200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 </a:t>
            </a:r>
            <a:endParaRPr lang="en-US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88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ప్రభువే నా పరిహారి </a:t>
            </a:r>
            <a:r>
              <a:rPr lang="te-IN" sz="6600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88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8800" dirty="0">
              <a:solidFill>
                <a:schemeClr val="tx1">
                  <a:lumMod val="95000"/>
                  <a:lumOff val="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476772"/>
      </p:ext>
    </p:extLst>
  </p:cSld>
  <p:clrMapOvr>
    <a:masterClrMapping/>
  </p:clrMapOvr>
  <p:transition spd="slow">
    <p:wipe/>
  </p:transition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383917" y="940388"/>
            <a:ext cx="7513030" cy="54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||2||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 ||2||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తొలిగించుఎరిగితి నీ ప్రేమను నమ్మితి ఆ ప్రేమను||2||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9174845"/>
      </p:ext>
    </p:extLst>
  </p:cSld>
  <p:clrMapOvr>
    <a:masterClrMapping/>
  </p:clrMapOvr>
  <p:transition spd="slow">
    <p:wipe/>
  </p:transition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342291"/>
      </p:ext>
    </p:extLst>
  </p:cSld>
  <p:clrMapOvr>
    <a:masterClrMapping/>
  </p:clrMapOvr>
  <p:transition spd="slow">
    <p:wipe/>
  </p:transition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8260" y="709804"/>
            <a:ext cx="15480354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 ముందే నన్ను వెదకిన ప్రేమ ఇది </a:t>
            </a: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 ముందేనను ప్రేమించినది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సిలువలో నీ దివ్య ప్రేమ -విలువకు అందనిది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411594"/>
      </p:ext>
    </p:extLst>
  </p:cSld>
  <p:clrMapOvr>
    <a:masterClrMapping/>
  </p:clrMapOvr>
  <p:transition spd="slow">
    <p:wipe/>
  </p:transition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294602"/>
      </p:ext>
    </p:extLst>
  </p:cSld>
  <p:clrMapOvr>
    <a:masterClrMapping/>
  </p:clrMapOvr>
  <p:transition spd="slow">
    <p:wipe/>
  </p:transition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326304"/>
            <a:ext cx="16059864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బాద్యతయైన ప్రేమనీది నన్ను భరించినది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భద్రత నిచ్చిన ప్రేమనీది - బారము బాపినది 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బాధలో ఓదార్పునిచ్చి బలము చేకూర్చెను</a:t>
            </a:r>
            <a:endParaRPr lang="en-IN" sz="5194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6504486"/>
      </p:ext>
    </p:extLst>
  </p:cSld>
  <p:clrMapOvr>
    <a:masterClrMapping/>
  </p:clrMapOvr>
  <p:transition spd="slow">
    <p:wipe/>
  </p:transition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229686"/>
      </p:ext>
    </p:extLst>
  </p:cSld>
  <p:clrMapOvr>
    <a:masterClrMapping/>
  </p:clrMapOvr>
  <p:transition spd="slow">
    <p:wipe/>
  </p:transition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434834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పచ్చికగల చోట్ల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పరుండజేయును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శాంతికరమగు జలముల కడకు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నడిపించును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54568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801315" y="442962"/>
            <a:ext cx="17239503" cy="3641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పరిపూర్ణ ప్రేమలో భయముండదునిండైన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భీతిని తొలిగించు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ఎరిగితి నీ ప్రేమను నమ్మితి ఆ ప్రేమను</a:t>
            </a: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77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408434"/>
      </p:ext>
    </p:extLst>
  </p:cSld>
  <p:clrMapOvr>
    <a:masterClrMapping/>
  </p:clrMapOvr>
  <p:transition spd="slow">
    <p:wipe/>
  </p:transition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-211495" y="0"/>
            <a:ext cx="1605986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నాలోని ప్రేమ నీదైయున్నది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ప్రేమలో నన్ను బలపరచు దేవా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ప్రేమలేనిదే నే బ్రతుకలేను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ప్రేమ వర్ణింప నాతరమా 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5194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698907"/>
      </p:ext>
    </p:extLst>
  </p:cSld>
  <p:clrMapOvr>
    <a:masterClrMapping/>
  </p:clrMapOvr>
  <p:transition spd="slow">
    <p:wipe/>
  </p:transition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 మాతో ఉన్నవాడా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 యెహోవా షమ్మా (2) </a:t>
            </a:r>
          </a:p>
          <a:p>
            <a:pPr algn="ctr"/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(2)</a:t>
            </a:r>
            <a:b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(2)</a:t>
            </a:r>
          </a:p>
        </p:txBody>
      </p:sp>
    </p:spTree>
    <p:extLst>
      <p:ext uri="{BB962C8B-B14F-4D97-AF65-F5344CB8AC3E}">
        <p14:creationId xmlns:p14="http://schemas.microsoft.com/office/powerpoint/2010/main" val="1046571031"/>
      </p:ext>
    </p:extLst>
  </p:cSld>
  <p:clrMapOvr>
    <a:masterClrMapping/>
  </p:clrMapOvr>
  <p:transition spd="slow">
    <p:wipe/>
  </p:transition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36435588"/>
      </p:ext>
    </p:extLst>
  </p:cSld>
  <p:clrMapOvr>
    <a:masterClrMapping/>
  </p:clrMapOvr>
  <p:transition spd="slow">
    <p:wipe/>
  </p:transition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-1" y="11798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– ఎల్ షడ్డాయ్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సర్వ శక్తిమంతుడా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సర్వ శక్తిమంతుడా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షడ్డాయ్ ఎల్ షడ్డాయ్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117690"/>
      </p:ext>
    </p:extLst>
  </p:cSld>
  <p:clrMapOvr>
    <a:masterClrMapping/>
  </p:clrMapOvr>
  <p:transition spd="slow">
    <p:wipe/>
  </p:transition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2481790"/>
      </p:ext>
    </p:extLst>
  </p:cSld>
  <p:clrMapOvr>
    <a:masterClrMapping/>
  </p:clrMapOvr>
  <p:transition spd="slow">
    <p:wipe/>
  </p:transition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0" y="47685"/>
            <a:ext cx="1567239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– ఎల్ రోయి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నన్నిల చూచువాడా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ఎల్ రోయి ఎల్ రోయి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741753"/>
      </p:ext>
    </p:extLst>
  </p:cSld>
  <p:clrMapOvr>
    <a:masterClrMapping/>
  </p:clrMapOvr>
  <p:transition spd="slow">
    <p:wipe/>
  </p:transition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9551313"/>
      </p:ext>
    </p:extLst>
  </p:cSld>
  <p:clrMapOvr>
    <a:masterClrMapping/>
  </p:clrMapOvr>
  <p:transition spd="slow">
    <p:wipe/>
  </p:transition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1010028"/>
            <a:ext cx="15636875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షమ్మా - మాతో ఉన్నవాడా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మాతో ఉన్నవాడా - యెహోవా షమ్మా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</p:txBody>
      </p:sp>
    </p:spTree>
    <p:extLst>
      <p:ext uri="{BB962C8B-B14F-4D97-AF65-F5344CB8AC3E}">
        <p14:creationId xmlns:p14="http://schemas.microsoft.com/office/powerpoint/2010/main" val="651058008"/>
      </p:ext>
    </p:extLst>
  </p:cSld>
  <p:clrMapOvr>
    <a:masterClrMapping/>
  </p:clrMapOvr>
  <p:transition spd="slow">
    <p:wipe/>
  </p:transition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3310183"/>
      </p:ext>
    </p:extLst>
  </p:cSld>
  <p:clrMapOvr>
    <a:masterClrMapping/>
  </p:clrMapOvr>
  <p:transition spd="slow">
    <p:wipe/>
  </p:transition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240917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0FFE12-4996-446F-8C7E-5BE0292BF7C9}"/>
              </a:ext>
            </a:extLst>
          </p:cNvPr>
          <p:cNvSpPr txBox="1"/>
          <p:nvPr/>
        </p:nvSpPr>
        <p:spPr>
          <a:xfrm>
            <a:off x="0" y="1061884"/>
            <a:ext cx="1580348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షాలోం శాంతి నొసగు వాడా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శాంతి నొసగువాడా  యెహోవా షాలోం </a:t>
            </a:r>
            <a:r>
              <a:rPr lang="te-IN" sz="5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842413922"/>
      </p:ext>
    </p:extLst>
  </p:cSld>
  <p:clrMapOvr>
    <a:masterClrMapping/>
  </p:clrMapOvr>
  <p:transition spd="slow">
    <p:wipe/>
  </p:transition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69432" y="211873"/>
            <a:ext cx="159063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శుభవేళ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ఆరాధన – స్తోత్రబలి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తండ్రీ దేవా – నీకేనయ్యా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4917721"/>
      </p:ext>
    </p:extLst>
  </p:cSld>
  <p:clrMapOvr>
    <a:masterClrMapping/>
  </p:clrMapOvr>
  <p:transition spd="slow">
    <p:wipe/>
  </p:transition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240576" y="1122458"/>
            <a:ext cx="10686615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సమమెవరు– నీలా ప్రేమించేదవరు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 – యేసయ్యా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 – వారెవరు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b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1731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173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312971"/>
      </p:ext>
    </p:extLst>
  </p:cSld>
  <p:clrMapOvr>
    <a:masterClrMapping/>
  </p:clrMapOvr>
  <p:transition spd="slow">
    <p:wipe/>
  </p:transition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1441"/>
      </p:ext>
    </p:extLst>
  </p:cSld>
  <p:clrMapOvr>
    <a:masterClrMapping/>
  </p:clrMapOvr>
  <p:transition spd="slow">
    <p:wipe/>
  </p:transition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603396" y="324683"/>
            <a:ext cx="1884366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బంగారము – ధన ధాన్యాదులు</a:t>
            </a:r>
            <a:endParaRPr lang="en-IN" sz="54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పోగేసినా – నీతో సరితూగునా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 నదులన్నియు – సర్వ సంద్రములు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ఒకటై ఎగసినా – నిన్ను తాకగలవా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లోక సౌఖ్యాలన్నీ ఒక చోట కుమ్మరించిన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చాలిన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724719"/>
      </p:ext>
    </p:extLst>
  </p:cSld>
  <p:clrMapOvr>
    <a:masterClrMapping/>
  </p:clrMapOvr>
  <p:transition spd="slow">
    <p:wipe/>
  </p:transition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963286"/>
      </p:ext>
    </p:extLst>
  </p:cSld>
  <p:clrMapOvr>
    <a:masterClrMapping/>
  </p:clrMapOvr>
  <p:transition spd="slow">
    <p:wipe/>
  </p:transition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0" y="324683"/>
            <a:ext cx="161309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వేదాలలో – మత గ్రంథాలలో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పాపమే సోకని – పరిశుద్దుడేడి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 పరిహారార్థం – సిలువ మరణమొంది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తిరిగి లేచినట్టి – దైవ నరుడెవ్వరు</a:t>
            </a:r>
            <a:b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పరిశుద్ధ దేవుడెవరున్నారయ్యా</a:t>
            </a:r>
            <a:r>
              <a:rPr lang="en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54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మంచి దేవుడవు</a:t>
            </a:r>
            <a:r>
              <a:rPr lang="te-IN" sz="54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US" sz="54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319717"/>
      </p:ext>
    </p:extLst>
  </p:cSld>
  <p:clrMapOvr>
    <a:masterClrMapping/>
  </p:clrMapOvr>
  <p:transition spd="slow">
    <p:wipe/>
  </p:transition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062023"/>
      </p:ext>
    </p:extLst>
  </p:cSld>
  <p:clrMapOvr>
    <a:masterClrMapping/>
  </p:clrMapOvr>
  <p:transition spd="slow">
    <p:wipe/>
  </p:transition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801516" y="273897"/>
            <a:ext cx="1923990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వెదకకున్నా – నాకు దొరికితివి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ప్రేమించకున్నా – నన్ను ప్రేమించితివి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గాయాలు చేసి – తరచు రేపితిని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నన్నెంతో సహించి – క్షమియించితివి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జాలిగల ప్రేమగల దేవుడేడి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నీవేగా విమోచకుడవు</a:t>
            </a:r>
            <a:r>
              <a:rPr lang="te-IN" sz="6000" b="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te-IN" sz="60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848555"/>
      </p:ext>
    </p:extLst>
  </p:cSld>
  <p:clrMapOvr>
    <a:masterClrMapping/>
  </p:clrMapOvr>
  <p:transition spd="slow">
    <p:wipe/>
  </p:transition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3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సమమెవరు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ప్రేమించేదవరు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క్షమియించేదెవరు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b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నీలా పాపికై ప్రాణం పెట్టిన</a:t>
            </a:r>
            <a:r>
              <a:rPr lang="en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వారెవరు</a:t>
            </a:r>
            <a:endParaRPr lang="en-US" sz="8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459080"/>
      </p:ext>
    </p:extLst>
  </p:cSld>
  <p:clrMapOvr>
    <a:masterClrMapping/>
  </p:clrMapOvr>
  <p:transition spd="slow">
    <p:wipe/>
  </p:transition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3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గాఢాంధకారపు లోయలలో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సంచరించినను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అపాయమేమియు కలుగదు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తోడుండగా (2)</a:t>
            </a:r>
          </a:p>
        </p:txBody>
      </p:sp>
    </p:spTree>
    <p:extLst>
      <p:ext uri="{BB962C8B-B14F-4D97-AF65-F5344CB8AC3E}">
        <p14:creationId xmlns:p14="http://schemas.microsoft.com/office/powerpoint/2010/main" val="15194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846819-7AF8-477A-AE38-2C73D6D56775}"/>
              </a:ext>
            </a:extLst>
          </p:cNvPr>
          <p:cNvSpPr txBox="1"/>
          <p:nvPr/>
        </p:nvSpPr>
        <p:spPr>
          <a:xfrm>
            <a:off x="297774" y="174130"/>
            <a:ext cx="15041330" cy="5417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అందమా.....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ఇస్తుందయ్య....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చేసిన నీలో ఆ పరిమళముందా...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వెదజల్లేనూ....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...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 కలిగి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ఆకర్షించెను......బహుకాలము బ్రతికి బహుజనులను పలిచి 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209688"/>
      </p:ext>
    </p:extLst>
  </p:cSld>
  <p:clrMapOvr>
    <a:masterClrMapping/>
  </p:clrMapOvr>
  <p:transition spd="slow">
    <p:wipe/>
  </p:transition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12301539"/>
      </p:ext>
    </p:extLst>
  </p:cSld>
  <p:clrMapOvr>
    <a:masterClrMapping/>
  </p:clrMapOvr>
  <p:transition spd="slow">
    <p:wipe/>
  </p:transition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35BA2B-E153-4D77-9A2E-B7DD4F0B05C5}"/>
              </a:ext>
            </a:extLst>
          </p:cNvPr>
          <p:cNvSpPr txBox="1"/>
          <p:nvPr/>
        </p:nvSpPr>
        <p:spPr>
          <a:xfrm>
            <a:off x="297773" y="352485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 చిన్న పువ్వు తన జీవితంలో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ఇస్తుందయా....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పువ్వు కంటే మరి గొప్పగా చేసిన నీలో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ఆ పరిమళముందా...</a:t>
            </a:r>
          </a:p>
        </p:txBody>
      </p:sp>
    </p:spTree>
    <p:extLst>
      <p:ext uri="{BB962C8B-B14F-4D97-AF65-F5344CB8AC3E}">
        <p14:creationId xmlns:p14="http://schemas.microsoft.com/office/powerpoint/2010/main" val="2874003776"/>
      </p:ext>
    </p:extLst>
  </p:cSld>
  <p:clrMapOvr>
    <a:masterClrMapping/>
  </p:clrMapOvr>
  <p:transition spd="slow">
    <p:wipe/>
  </p:transition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095917138"/>
      </p:ext>
    </p:extLst>
  </p:cSld>
  <p:clrMapOvr>
    <a:masterClrMapping/>
  </p:clrMapOvr>
  <p:transition spd="slow">
    <p:wipe/>
  </p:transition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D881DF-F7B6-42EC-B7D4-82A8E5C430D0}"/>
              </a:ext>
            </a:extLst>
          </p:cNvPr>
          <p:cNvSpPr txBox="1"/>
          <p:nvPr/>
        </p:nvSpPr>
        <p:spPr>
          <a:xfrm>
            <a:off x="297773" y="33541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ఒకనాడు యేసు మన పాపములకై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పరిమళాన్ని వెదజల్లెను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యేసు మరణం నీ కోసమేనని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ఇకనైనా గమనించవా </a:t>
            </a:r>
          </a:p>
        </p:txBody>
      </p:sp>
    </p:spTree>
    <p:extLst>
      <p:ext uri="{BB962C8B-B14F-4D97-AF65-F5344CB8AC3E}">
        <p14:creationId xmlns:p14="http://schemas.microsoft.com/office/powerpoint/2010/main" val="2570440992"/>
      </p:ext>
    </p:extLst>
  </p:cSld>
  <p:clrMapOvr>
    <a:masterClrMapping/>
  </p:clrMapOvr>
  <p:transition spd="slow">
    <p:wipe/>
  </p:transition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550713247"/>
      </p:ext>
    </p:extLst>
  </p:cSld>
  <p:clrMapOvr>
    <a:masterClrMapping/>
  </p:clrMapOvr>
  <p:transition spd="slow">
    <p:wipe/>
  </p:transition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06D441-4E18-4D4E-B601-869205E411BB}"/>
              </a:ext>
            </a:extLst>
          </p:cNvPr>
          <p:cNvSpPr txBox="1"/>
          <p:nvPr/>
        </p:nvSpPr>
        <p:spPr>
          <a:xfrm>
            <a:off x="297772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చిన్న ఆయువు ప్రతి పువ్వు కలిగి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అందరిని ఆకర్షించెను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బహుకాలము బ్రతికి - బహుజనులను పలిచి 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సువార్తను (సువాసనను)వెదజల్లవా ...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249497"/>
      </p:ext>
    </p:extLst>
  </p:cSld>
  <p:clrMapOvr>
    <a:masterClrMapping/>
  </p:clrMapOvr>
  <p:transition spd="slow">
    <p:wipe/>
  </p:transition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BCEA59-E5B1-4F67-BD93-CC5B489A7EDD}"/>
              </a:ext>
            </a:extLst>
          </p:cNvPr>
          <p:cNvSpPr txBox="1"/>
          <p:nvPr/>
        </p:nvSpPr>
        <p:spPr>
          <a:xfrm>
            <a:off x="297773" y="264616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పువ్వుకింత పరిమళమా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ఒకరోజు కింత అందమా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వూస్తున్నది ఉదయాన్నే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3491210799"/>
      </p:ext>
    </p:extLst>
  </p:cSld>
  <p:clrMapOvr>
    <a:masterClrMapping/>
  </p:clrMapOvr>
  <p:transition spd="slow">
    <p:wipe/>
  </p:transition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A4F5E7-E58D-1E4A-B0F2-EC737B4D4221}"/>
              </a:ext>
            </a:extLst>
          </p:cNvPr>
          <p:cNvSpPr txBox="1"/>
          <p:nvPr/>
        </p:nvSpPr>
        <p:spPr>
          <a:xfrm>
            <a:off x="4060701" y="1330203"/>
            <a:ext cx="7670620" cy="4618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 – నీ కృప లేనిదే నేనుండలేనయ్యా /2/నీకృప/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(మహిమను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)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/2/ యేసయ్యా/2/నీ కృప/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(ఆజ్ఞల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అభిషేకించావు)  /2/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 /2/యేసయ్యా/2/నీ కృప/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661251"/>
      </p:ext>
    </p:extLst>
  </p:cSld>
  <p:clrMapOvr>
    <a:masterClrMapping/>
  </p:clrMapOvr>
  <p:transition spd="slow">
    <p:wipe/>
  </p:transition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94999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601719"/>
      </p:ext>
    </p:extLst>
  </p:cSld>
  <p:clrMapOvr>
    <a:masterClrMapping/>
  </p:clrMapOvr>
  <p:transition spd="slow">
    <p:wipe/>
  </p:transition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389926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7073E3-DF3A-408F-A0B8-9B4ACE0C34CF}"/>
              </a:ext>
            </a:extLst>
          </p:cNvPr>
          <p:cNvSpPr txBox="1"/>
          <p:nvPr/>
        </p:nvSpPr>
        <p:spPr>
          <a:xfrm>
            <a:off x="297772" y="177982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– మహిలోకి దిగివచ్చి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– మనిషిగ మార్చావు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మహినే నీవు మాధుర్యముగ మార్చి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మరు రూపమిచ్చావు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 మార్చింది నీకృప </a:t>
            </a:r>
            <a:r>
              <a:rPr lang="en-US" sz="48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207005"/>
      </p:ext>
    </p:extLst>
  </p:cSld>
  <p:clrMapOvr>
    <a:masterClrMapping/>
  </p:clrMapOvr>
  <p:transition spd="slow">
    <p:wipe/>
  </p:transition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08510"/>
      </p:ext>
    </p:extLst>
  </p:cSld>
  <p:clrMapOvr>
    <a:masterClrMapping/>
  </p:clrMapOvr>
  <p:transition spd="slow">
    <p:wipe/>
  </p:transition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379834" y="324683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– ఆనందింపజేసి 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– అభిషేకించావు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ఆశతీర ఆరాధన చేసే అదృష్టమిచ్చింది నీ కృప </a:t>
            </a:r>
            <a:r>
              <a:rPr lang="en-US" sz="3600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034753"/>
      </p:ext>
    </p:extLst>
  </p:cSld>
  <p:clrMapOvr>
    <a:masterClrMapping/>
  </p:clrMapOvr>
  <p:transition spd="slow">
    <p:wipe/>
  </p:transition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4F2617-E094-4283-9B4A-349DB61F9F2F}"/>
              </a:ext>
            </a:extLst>
          </p:cNvPr>
          <p:cNvSpPr txBox="1"/>
          <p:nvPr/>
        </p:nvSpPr>
        <p:spPr>
          <a:xfrm>
            <a:off x="297772" y="224660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.. నీ కృప నాకు చాలయ్యా..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 బ్రతుకలేనయ్యా 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 </a:t>
            </a: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యేసయ్యా..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548556"/>
      </p:ext>
    </p:extLst>
  </p:cSld>
  <p:clrMapOvr>
    <a:masterClrMapping/>
  </p:clrMapOvr>
  <p:transition spd="slow">
    <p:wipe/>
  </p:transition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0B400B-C8AA-4A6A-BAC9-E7247BF35F57}"/>
              </a:ext>
            </a:extLst>
          </p:cNvPr>
          <p:cNvSpPr txBox="1"/>
          <p:nvPr/>
        </p:nvSpPr>
        <p:spPr>
          <a:xfrm>
            <a:off x="3800207" y="0"/>
            <a:ext cx="7820561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</a:p>
          <a:p>
            <a:pPr algn="ctr" defTabSz="439781"/>
            <a:endParaRPr lang="en-US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రాజాధి రాజా ||</a:t>
            </a:r>
            <a:endParaRPr lang="en-IN" sz="1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766071"/>
      </p:ext>
    </p:extLst>
  </p:cSld>
  <p:clrMapOvr>
    <a:masterClrMapping/>
  </p:clrMapOvr>
  <p:transition spd="slow">
    <p:wipe/>
  </p:transition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42636"/>
      </p:ext>
    </p:extLst>
  </p:cSld>
  <p:clrMapOvr>
    <a:masterClrMapping/>
  </p:clrMapOvr>
  <p:transition spd="slow">
    <p:wipe/>
  </p:transition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216449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నాకొరకే త్యాగముచేసి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కృపాసత్యములతో కాపాడుచున్నావు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నేను ప్రకటించేద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04425"/>
      </p:ext>
    </p:extLst>
  </p:cSld>
  <p:clrMapOvr>
    <a:masterClrMapping/>
  </p:clrMapOvr>
  <p:transition spd="slow">
    <p:wipe/>
  </p:transition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86142"/>
      </p:ext>
    </p:extLst>
  </p:cSld>
  <p:clrMapOvr>
    <a:masterClrMapping/>
  </p:clrMapOvr>
  <p:transition spd="slow">
    <p:wipe/>
  </p:transition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48763" y="25296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ఉద్దేశ్యములను నా యెడల సఫల పరిచి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నీకన్న తోడెవ్వరులేరు ఈ ధరనిలో</a:t>
            </a:r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801019"/>
      </p:ext>
    </p:extLst>
  </p:cSld>
  <p:clrMapOvr>
    <a:masterClrMapping/>
  </p:clrMapOvr>
  <p:transition spd="slow">
    <p:wipe/>
  </p:transition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437547"/>
      </p:ext>
    </p:extLst>
  </p:cSld>
  <p:clrMapOvr>
    <a:masterClrMapping/>
  </p:clrMapOvr>
  <p:transition spd="slow">
    <p:wipe/>
  </p:transition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914336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నామమున్ బట్టి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నీతి మార్గములో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త్రోవ చూపి నడిపించును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సేదదీర్చును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41066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24382" y="341452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నా కొరకై సిద్ధపరచితివి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స్తోత్ర సంకీర్తనలే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818030"/>
      </p:ext>
    </p:extLst>
  </p:cSld>
  <p:clrMapOvr>
    <a:masterClrMapping/>
  </p:clrMapOvr>
  <p:transition spd="slow">
    <p:wipe/>
  </p:transition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368844" y="275540"/>
            <a:ext cx="16085638" cy="4355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రాజాధిరాజ రవి కోటి తేజ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పరిపాలకా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స్థాపించేనే</a:t>
            </a:r>
          </a:p>
          <a:p>
            <a:pPr algn="ctr" defTabSz="439781"/>
            <a:r>
              <a:rPr lang="en-US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926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 </a:t>
            </a:r>
            <a:r>
              <a:rPr lang="en-US" sz="5194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926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938448"/>
      </p:ext>
    </p:extLst>
  </p:cSld>
  <p:clrMapOvr>
    <a:masterClrMapping/>
  </p:clrMapOvr>
  <p:transition spd="slow">
    <p:wipe/>
  </p:transition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0B2446-2D87-49CD-BF38-8A7BF043840C}"/>
              </a:ext>
            </a:extLst>
          </p:cNvPr>
          <p:cNvSpPr txBox="1"/>
          <p:nvPr/>
        </p:nvSpPr>
        <p:spPr>
          <a:xfrm>
            <a:off x="1622323" y="2764970"/>
            <a:ext cx="1215267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చెదరిన మనసే నూతనమాయెనా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endParaRPr lang="en-IN" sz="20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1841338556"/>
      </p:ext>
    </p:extLst>
  </p:cSld>
  <p:clrMapOvr>
    <a:masterClrMapping/>
  </p:clrMapOvr>
  <p:transition spd="slow">
    <p:wipe/>
  </p:transition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72C4EB-E08E-471C-A8CD-12005AD6035D}"/>
              </a:ext>
            </a:extLst>
          </p:cNvPr>
          <p:cNvSpPr txBox="1"/>
          <p:nvPr/>
        </p:nvSpPr>
        <p:spPr>
          <a:xfrm>
            <a:off x="3175" y="378485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ప్రేమే నను ఆదరించేను</a:t>
            </a:r>
            <a:b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సమయోచితమైన నీ కృపయే నన్ను</a:t>
            </a:r>
            <a:endParaRPr lang="en-IN" sz="96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96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దాచి కాపాడెను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861404432"/>
      </p:ext>
    </p:extLst>
  </p:cSld>
  <p:clrMapOvr>
    <a:masterClrMapping/>
  </p:clrMapOvr>
  <p:transition spd="slow">
    <p:wipe/>
  </p:transition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7D7CBC-3953-40FB-A908-BDC1E3E8CF07}"/>
              </a:ext>
            </a:extLst>
          </p:cNvPr>
          <p:cNvSpPr txBox="1"/>
          <p:nvPr/>
        </p:nvSpPr>
        <p:spPr>
          <a:xfrm>
            <a:off x="-4989" y="348342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చీకటి కెరటాలలో కృంగిన వేళలో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ఉదయించెను నీ కృప నా యెదలో </a:t>
            </a:r>
          </a:p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చెదరిన మనసే నూతనమాయెనా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మనుగడయే మరో మలుపు తిరిగేనా</a:t>
            </a:r>
            <a:endParaRPr lang="en-IN" sz="7200" b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156103"/>
      </p:ext>
    </p:extLst>
  </p:cSld>
  <p:clrMapOvr>
    <a:masterClrMapping/>
  </p:clrMapOvr>
  <p:transition spd="slow">
    <p:wipe/>
  </p:transition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CB16F1-5764-42D7-B5AA-5CFF04402409}"/>
              </a:ext>
            </a:extLst>
          </p:cNvPr>
          <p:cNvSpPr txBox="1"/>
          <p:nvPr/>
        </p:nvSpPr>
        <p:spPr>
          <a:xfrm>
            <a:off x="-4989" y="348344"/>
            <a:ext cx="1564186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బలసూచకమైనా మందసమా నీకై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సజీవ యాగమై యుక్తమైన సేవకై ఆత్మాభిషేకముతో నను నింపితివా</a:t>
            </a:r>
            <a:b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సంఘ క్షేమమే నా ప్రాణమాయెనా</a:t>
            </a:r>
          </a:p>
        </p:txBody>
      </p:sp>
    </p:spTree>
    <p:extLst>
      <p:ext uri="{BB962C8B-B14F-4D97-AF65-F5344CB8AC3E}">
        <p14:creationId xmlns:p14="http://schemas.microsoft.com/office/powerpoint/2010/main" val="507737443"/>
      </p:ext>
    </p:extLst>
  </p:cSld>
  <p:clrMapOvr>
    <a:masterClrMapping/>
  </p:clrMapOvr>
  <p:transition spd="slow">
    <p:wipe/>
  </p:transition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1087403"/>
            <a:ext cx="7820561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 – 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–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 మహిమాత్మతో నింపినావు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444077496"/>
      </p:ext>
    </p:extLst>
  </p:cSld>
  <p:clrMapOvr>
    <a:masterClrMapping/>
  </p:clrMapOvr>
  <p:transition spd="slow">
    <p:wipe/>
  </p:transition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404757868"/>
      </p:ext>
    </p:extLst>
  </p:cSld>
  <p:clrMapOvr>
    <a:masterClrMapping/>
  </p:clrMapOvr>
  <p:transition spd="slow">
    <p:wipe/>
  </p:transition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05635" y="229869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అలసిన సమయమున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ప్రాణములో త్రాణ పుట్టించినావు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కలిగించి పిలుపును స్థిరపరచి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ధైర్యముతో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 కలిగించె నీ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శుభ వచనములతో – నెమ్మదినిచ్చితివి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80760354"/>
      </p:ext>
    </p:extLst>
  </p:cSld>
  <p:clrMapOvr>
    <a:masterClrMapping/>
  </p:clrMapOvr>
  <p:transition spd="slow">
    <p:wipe/>
  </p:transition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196034813"/>
      </p:ext>
    </p:extLst>
  </p:cSld>
  <p:clrMapOvr>
    <a:masterClrMapping/>
  </p:clrMapOvr>
  <p:transition spd="slow">
    <p:wipe/>
  </p:transition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49802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28213" y="169335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ఆశ్చర్యకరముగ – నీ బాహువు చాపి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విడుదల కలిగించినావు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అరణ్య మార్గమున విడువక తోడై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విజయముతో నడిపినావు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స్వాస్థ్యమునకు తండ్రిగ నిలిచి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వాగ్ధాన భూమిలో – చేర్చిన దేవా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194159298"/>
      </p:ext>
    </p:extLst>
  </p:cSld>
  <p:clrMapOvr>
    <a:masterClrMapping/>
  </p:clrMapOvr>
  <p:transition spd="slow">
    <p:wipe/>
  </p:transition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142680710"/>
      </p:ext>
    </p:extLst>
  </p:cSld>
  <p:clrMapOvr>
    <a:masterClrMapping/>
  </p:clrMapOvr>
  <p:transition spd="slow">
    <p:wipe/>
  </p:transition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915688" y="150848"/>
            <a:ext cx="21648873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ఆరోగ్యకరమైన నీ – రెక్కల నీడలో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ఆశ్రయమిచ్చితివి నాకు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5B9BD5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నా సంపూర్ణతకై</a:t>
            </a:r>
            <a:r>
              <a:rPr lang="en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మహిమాత్మతో నింపినావు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నిత్యము నీతో నేనుండుటకై</a:t>
            </a:r>
          </a:p>
          <a:p>
            <a:pPr algn="ctr" defTabSz="439781">
              <a:defRPr/>
            </a:pPr>
            <a:r>
              <a:rPr lang="te-IN" sz="63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యెరూషలేము నిర్మించుచున్నావు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266990570"/>
      </p:ext>
    </p:extLst>
  </p:cSld>
  <p:clrMapOvr>
    <a:masterClrMapping/>
  </p:clrMapOvr>
  <p:transition spd="slow">
    <p:wipe/>
  </p:transition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26612" y="282222"/>
            <a:ext cx="21648873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విజయశీలుడా నా ప్రాణ ప్రియుడా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నిను స్తుతించెదను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నిను వేడుకొనగా</a:t>
            </a:r>
          </a:p>
          <a:p>
            <a:pPr algn="ctr" defTabSz="439781">
              <a:defRPr/>
            </a:pP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కార్యములన్నియు సఫలము చేసితివి </a:t>
            </a:r>
            <a:r>
              <a:rPr lang="te-IN" sz="40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988934824"/>
      </p:ext>
    </p:extLst>
  </p:cSld>
  <p:clrMapOvr>
    <a:masterClrMapping/>
  </p:clrMapOvr>
  <p:transition spd="slow">
    <p:wipe/>
  </p:transition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A61054-23ED-4CB2-AB49-0B9AE7556E00}"/>
              </a:ext>
            </a:extLst>
          </p:cNvPr>
          <p:cNvSpPr txBox="1"/>
          <p:nvPr/>
        </p:nvSpPr>
        <p:spPr>
          <a:xfrm>
            <a:off x="959005" y="1092821"/>
            <a:ext cx="1371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</a:t>
            </a:r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ఘోరమైన శిక్షను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023526216"/>
      </p:ext>
    </p:extLst>
  </p:cSld>
  <p:clrMapOvr>
    <a:masterClrMapping/>
  </p:clrMapOvr>
  <p:transition spd="slow">
    <p:wipe/>
  </p:transition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445B55-2511-4C07-859A-72F5F054EDB0}"/>
              </a:ext>
            </a:extLst>
          </p:cNvPr>
          <p:cNvSpPr txBox="1"/>
          <p:nvPr/>
        </p:nvSpPr>
        <p:spPr>
          <a:xfrm>
            <a:off x="-2865" y="1081670"/>
            <a:ext cx="1563974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కలువరిగిరిలో సిలువధారియై</a:t>
            </a:r>
            <a:b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15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వ్రేలాడితివా నా యేసయ్యా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15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570471"/>
      </p:ext>
    </p:extLst>
  </p:cSld>
  <p:clrMapOvr>
    <a:masterClrMapping/>
  </p:clrMapOvr>
  <p:transition spd="slow">
    <p:wipe/>
  </p:transition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AB91035-E962-4E52-8831-AA6A2EF4B5BD}"/>
              </a:ext>
            </a:extLst>
          </p:cNvPr>
          <p:cNvSpPr txBox="1"/>
          <p:nvPr/>
        </p:nvSpPr>
        <p:spPr>
          <a:xfrm>
            <a:off x="0" y="814039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అన్యాయపు తీర్పునొంది ఘోరమైన శిక్షను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ద్వేషాగ్ని జ్వాలలో దోషివై నిలిచావా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దోషక్రియలకై సిలువలో బలి అయితివా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	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క్రయ ధనముతో రక్షించితివా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2392546299"/>
      </p:ext>
    </p:extLst>
  </p:cSld>
  <p:clrMapOvr>
    <a:masterClrMapping/>
  </p:clrMapOvr>
  <p:transition spd="slow">
    <p:wipe/>
  </p:transition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5C6092-3DC4-424F-9D2D-340F25CB643D}"/>
              </a:ext>
            </a:extLst>
          </p:cNvPr>
          <p:cNvSpPr txBox="1"/>
          <p:nvPr/>
        </p:nvSpPr>
        <p:spPr>
          <a:xfrm>
            <a:off x="-2865" y="323386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దారి తప్పిపోయిన గోర్రెనై తిరిగాను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 దారి కానరాక సిలువ దరికి చేరాను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ఆకరి రక్తపు బొట్టును నా కొరకై ధారపోసి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ప్రాణ త్యాగముతో విడిపించితివా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65726851"/>
      </p:ext>
    </p:extLst>
  </p:cSld>
  <p:clrMapOvr>
    <a:masterClrMapping/>
  </p:clrMapOvr>
  <p:transition spd="slow">
    <p:wipe/>
  </p:transition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0FF82C-9960-40E9-86D2-C8F18EF50072}"/>
              </a:ext>
            </a:extLst>
          </p:cNvPr>
          <p:cNvSpPr txBox="1"/>
          <p:nvPr/>
        </p:nvSpPr>
        <p:spPr>
          <a:xfrm>
            <a:off x="3908503" y="1894344"/>
            <a:ext cx="781700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18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18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861266"/>
      </p:ext>
    </p:extLst>
  </p:cSld>
  <p:clrMapOvr>
    <a:masterClrMapping/>
  </p:clrMapOvr>
  <p:transition spd="slow">
    <p:wipe/>
  </p:transition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31BD5E-97B3-445F-BD37-3377F68A0432}"/>
              </a:ext>
            </a:extLst>
          </p:cNvPr>
          <p:cNvSpPr txBox="1"/>
          <p:nvPr/>
        </p:nvSpPr>
        <p:spPr>
          <a:xfrm>
            <a:off x="-2865" y="635624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కల్వరి గిరిపై సిలువ భారం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భరించితివా ఓ నా ప్రభువా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పాపముకై నీ రక్తమును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127203"/>
      </p:ext>
    </p:extLst>
  </p:cSld>
  <p:clrMapOvr>
    <a:masterClrMapping/>
  </p:clrMapOvr>
  <p:transition spd="slow">
    <p:wipe/>
  </p:transition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34472"/>
            <a:ext cx="15041330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చిరకాలము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సన్నిధిలో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నివాసమొందెదను నేను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8699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417C0B-8E7C-4088-B46C-3867ED31B006}"/>
              </a:ext>
            </a:extLst>
          </p:cNvPr>
          <p:cNvSpPr txBox="1"/>
          <p:nvPr/>
        </p:nvSpPr>
        <p:spPr>
          <a:xfrm>
            <a:off x="-2865" y="223025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దుష్టుండనై బల్లెము బూని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గ్రుచ్చితి తండ్రి ప్రక్కలోన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కేక వేసి నీదు ప్రాణం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పైన అర్పించితివా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5854"/>
      </p:ext>
    </p:extLst>
  </p:cSld>
  <p:clrMapOvr>
    <a:masterClrMapping/>
  </p:clrMapOvr>
  <p:transition spd="slow">
    <p:wipe/>
  </p:transition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AC64FF-C818-4A7F-B6CE-9B6E20EBCDF0}"/>
              </a:ext>
            </a:extLst>
          </p:cNvPr>
          <p:cNvSpPr txBox="1"/>
          <p:nvPr/>
        </p:nvSpPr>
        <p:spPr>
          <a:xfrm>
            <a:off x="-2865" y="34568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మూడు దినములు సమాధిలో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ముదము తోడ నిద్రించితివా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రక్షణకి సజీవముతో</a:t>
            </a:r>
            <a:b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సమాధిన్ గెల్చి లేచిన తండ్రి </a:t>
            </a:r>
            <a:r>
              <a:rPr lang="te-IN" sz="80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8000" b="1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379158"/>
      </p:ext>
    </p:extLst>
  </p:cSld>
  <p:clrMapOvr>
    <a:masterClrMapping/>
  </p:clrMapOvr>
  <p:transition spd="slow">
    <p:wipe/>
  </p:transition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58DE03-EE72-4CCB-B851-CF92B3317B88}"/>
              </a:ext>
            </a:extLst>
          </p:cNvPr>
          <p:cNvSpPr txBox="1"/>
          <p:nvPr/>
        </p:nvSpPr>
        <p:spPr>
          <a:xfrm>
            <a:off x="-2865" y="624468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ఆరోహణమై వాగ్ధానాత్మన్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సంఘము పైకి పంపించితివా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రాకడకై నిరీక్షణతో</a:t>
            </a:r>
            <a:b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నిందలనెల్ల భరించెదను </a:t>
            </a:r>
            <a:r>
              <a:rPr lang="te-IN" sz="7200" b="1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254097"/>
      </p:ext>
    </p:extLst>
  </p:cSld>
  <p:clrMapOvr>
    <a:masterClrMapping/>
  </p:clrMapOvr>
  <p:transition spd="slow">
    <p:wipe/>
  </p:transition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F94F63-DC7C-41B7-80E0-227E4CD63796}"/>
              </a:ext>
            </a:extLst>
          </p:cNvPr>
          <p:cNvSpPr txBox="1"/>
          <p:nvPr/>
        </p:nvSpPr>
        <p:spPr>
          <a:xfrm>
            <a:off x="3908503" y="1478846"/>
            <a:ext cx="781700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చెళ్ళుమని కొట్టింది ఒకరు 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</a:p>
        </p:txBody>
      </p:sp>
    </p:spTree>
    <p:extLst>
      <p:ext uri="{BB962C8B-B14F-4D97-AF65-F5344CB8AC3E}">
        <p14:creationId xmlns:p14="http://schemas.microsoft.com/office/powerpoint/2010/main" val="305585640"/>
      </p:ext>
    </p:extLst>
  </p:cSld>
  <p:clrMapOvr>
    <a:masterClrMapping/>
  </p:clrMapOvr>
  <p:transition spd="slow">
    <p:wipe/>
  </p:transition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BD4A67-DE00-4981-8510-E60E4EAF8426}"/>
              </a:ext>
            </a:extLst>
          </p:cNvPr>
          <p:cNvSpPr txBox="1"/>
          <p:nvPr/>
        </p:nvSpPr>
        <p:spPr>
          <a:xfrm>
            <a:off x="-2865" y="379139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సిలువలో సాగింది యాత్రా 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కరుణామయుని దయగల పాత్ర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ఎవరి కోసమో…. ఈ జగతి కోసమే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ఈ జనుల కోసమే…</a:t>
            </a:r>
            <a:endParaRPr lang="en-US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46190"/>
      </p:ext>
    </p:extLst>
  </p:cSld>
  <p:clrMapOvr>
    <a:masterClrMapping/>
  </p:clrMapOvr>
  <p:transition spd="slow">
    <p:wipe/>
  </p:transition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E3F9F4-195A-4574-A41D-23B3F8D1E61F}"/>
              </a:ext>
            </a:extLst>
          </p:cNvPr>
          <p:cNvSpPr txBox="1"/>
          <p:nvPr/>
        </p:nvSpPr>
        <p:spPr>
          <a:xfrm>
            <a:off x="-2865" y="557561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పాలుగారు దేహముపైనా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పాపాత్ముల కొరడాలెన్నో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నాట్యమాడి నాయి నడి వీదిలో నడిపాయి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707549"/>
      </p:ext>
    </p:extLst>
  </p:cSld>
  <p:clrMapOvr>
    <a:masterClrMapping/>
  </p:clrMapOvr>
  <p:transition spd="slow">
    <p:wipe/>
  </p:transition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ED6834-3D29-4FFD-8FC6-467A075DE029}"/>
              </a:ext>
            </a:extLst>
          </p:cNvPr>
          <p:cNvSpPr txBox="1"/>
          <p:nvPr/>
        </p:nvSpPr>
        <p:spPr>
          <a:xfrm>
            <a:off x="-2865" y="446047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వెనుక నుండి తన్నింది ఒకరు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తనముందు నిలచి నవ్వింది మరియొకరు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గేలిచేసి నారు పరిహాస మాడినారు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581430"/>
      </p:ext>
    </p:extLst>
  </p:cSld>
  <p:clrMapOvr>
    <a:masterClrMapping/>
  </p:clrMapOvr>
  <p:transition spd="slow">
    <p:wipe/>
  </p:transition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BA4204-A956-4D97-9880-A683027617DA}"/>
              </a:ext>
            </a:extLst>
          </p:cNvPr>
          <p:cNvSpPr txBox="1"/>
          <p:nvPr/>
        </p:nvSpPr>
        <p:spPr>
          <a:xfrm>
            <a:off x="-2865" y="401440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చెళ్ళుమని కొట్టింది ఒకరు  </a:t>
            </a:r>
            <a:endParaRPr lang="en-US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తన మోముపైన ఊసింది మరియొకరు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బంతులాడినారు పలు భాధలలో వేసినారు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నోరుతెరువ లేదాయె ప్రేమా…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బదులు పలుక లేదాయె ప్రేమా 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40442497"/>
      </p:ext>
    </p:extLst>
  </p:cSld>
  <p:clrMapOvr>
    <a:masterClrMapping/>
  </p:clrMapOvr>
  <p:transition spd="slow">
    <p:wipe/>
  </p:transition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-3585" y="324468"/>
            <a:ext cx="1564046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/>
            <a:endParaRPr lang="te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32528"/>
      </p:ext>
    </p:extLst>
  </p:cSld>
  <p:clrMapOvr>
    <a:masterClrMapping/>
  </p:clrMapOvr>
  <p:transition spd="slow">
    <p:wipe/>
  </p:transition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-3585" y="223023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3921804115"/>
      </p:ext>
    </p:extLst>
  </p:cSld>
  <p:clrMapOvr>
    <a:masterClrMapping/>
  </p:clrMapOvr>
  <p:transition spd="slow">
    <p:wipe/>
  </p:transition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2296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నా కాపరి – యెహోవా నా ఊపిరి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నాకు లేమి లేదు –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లోయలలో లోతులలో యెహోవా నా కాపరి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సంద్రములో సమరములో యేసయ్య నా ఊపిరి</a:t>
            </a:r>
          </a:p>
        </p:txBody>
      </p:sp>
    </p:spTree>
    <p:extLst>
      <p:ext uri="{BB962C8B-B14F-4D97-AF65-F5344CB8AC3E}">
        <p14:creationId xmlns:p14="http://schemas.microsoft.com/office/powerpoint/2010/main" val="142215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-11151" y="200718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/>
            <a:endParaRPr lang="te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3938"/>
      </p:ext>
    </p:extLst>
  </p:cSld>
  <p:clrMapOvr>
    <a:masterClrMapping/>
  </p:clrMapOvr>
  <p:transition spd="slow">
    <p:wipe/>
  </p:transition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-117885" y="213962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093867725"/>
      </p:ext>
    </p:extLst>
  </p:cSld>
  <p:clrMapOvr>
    <a:masterClrMapping/>
  </p:clrMapOvr>
  <p:transition spd="slow">
    <p:wipe/>
  </p:transition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3C924E-4632-4F1D-B2AB-CBA7380A6DAE}"/>
              </a:ext>
            </a:extLst>
          </p:cNvPr>
          <p:cNvSpPr txBox="1"/>
          <p:nvPr/>
        </p:nvSpPr>
        <p:spPr>
          <a:xfrm>
            <a:off x="3909935" y="2352666"/>
            <a:ext cx="78170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503251"/>
      </p:ext>
    </p:extLst>
  </p:cSld>
  <p:clrMapOvr>
    <a:masterClrMapping/>
  </p:clrMapOvr>
  <p:transition spd="slow">
    <p:wipe/>
  </p:transition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69392E-5A09-43CF-A3A8-18E3A91F33DB}"/>
              </a:ext>
            </a:extLst>
          </p:cNvPr>
          <p:cNvSpPr txBox="1"/>
          <p:nvPr/>
        </p:nvSpPr>
        <p:spPr>
          <a:xfrm>
            <a:off x="-2865" y="724827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మితిలేని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నేనేమి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చెల్లింతును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నీవిచ్చిన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ఈ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జీవితం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గైకొనుమా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ఓ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యేసువా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950114"/>
      </p:ext>
    </p:extLst>
  </p:cSld>
  <p:clrMapOvr>
    <a:masterClrMapping/>
  </p:clrMapOvr>
  <p:transition spd="slow">
    <p:wipe/>
  </p:transition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81DA72-268B-4DCB-B333-365A136B78E5}"/>
              </a:ext>
            </a:extLst>
          </p:cNvPr>
          <p:cNvSpPr txBox="1"/>
          <p:nvPr/>
        </p:nvSpPr>
        <p:spPr>
          <a:xfrm>
            <a:off x="-2865" y="256474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నాపాపముల్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శాపముల్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భరియించితివి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సిల్వలో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నీరక్తమిచ్చి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కొంటివిగా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నీదాసుడ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నేనే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సువా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8144533"/>
      </p:ext>
    </p:extLst>
  </p:cSld>
  <p:clrMapOvr>
    <a:masterClrMapping/>
  </p:clrMapOvr>
  <p:transition spd="slow">
    <p:wipe/>
  </p:transition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E29180-6554-45D7-95B6-96CE39B44201}"/>
              </a:ext>
            </a:extLst>
          </p:cNvPr>
          <p:cNvSpPr txBox="1"/>
          <p:nvPr/>
        </p:nvSpPr>
        <p:spPr>
          <a:xfrm>
            <a:off x="-2865" y="36799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బాధలందు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శోధనలందు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నీవేగా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ఆధార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ప్రేమకై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తపియించెండి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ఈ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దీనుని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ప్రేమించితివి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804512403"/>
      </p:ext>
    </p:extLst>
  </p:cSld>
  <p:clrMapOvr>
    <a:masterClrMapping/>
  </p:clrMapOvr>
  <p:transition spd="slow">
    <p:wipe/>
  </p:transition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4457A-C68A-460E-AD51-282DC37367D5}"/>
              </a:ext>
            </a:extLst>
          </p:cNvPr>
          <p:cNvSpPr txBox="1"/>
          <p:nvPr/>
        </p:nvSpPr>
        <p:spPr>
          <a:xfrm>
            <a:off x="-3585" y="0"/>
            <a:ext cx="15640460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29686"/>
      </p:ext>
    </p:extLst>
  </p:cSld>
  <p:clrMapOvr>
    <a:masterClrMapping/>
  </p:clrMapOvr>
  <p:transition spd="slow">
    <p:wipe/>
  </p:transition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373A47-5DD8-49B3-8F35-850A3AC1054E}"/>
              </a:ext>
            </a:extLst>
          </p:cNvPr>
          <p:cNvSpPr txBox="1"/>
          <p:nvPr/>
        </p:nvSpPr>
        <p:spPr>
          <a:xfrm>
            <a:off x="-3585" y="740226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60032"/>
      </p:ext>
    </p:extLst>
  </p:cSld>
  <p:clrMapOvr>
    <a:masterClrMapping/>
  </p:clrMapOvr>
  <p:transition spd="slow">
    <p:wipe/>
  </p:transition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739BD6-90FC-493B-AB12-64803CD5816E}"/>
              </a:ext>
            </a:extLst>
          </p:cNvPr>
          <p:cNvSpPr txBox="1"/>
          <p:nvPr/>
        </p:nvSpPr>
        <p:spPr>
          <a:xfrm>
            <a:off x="-3585" y="653138"/>
            <a:ext cx="1564046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బంధాలు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మరచి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24209"/>
      </p:ext>
    </p:extLst>
  </p:cSld>
  <p:clrMapOvr>
    <a:masterClrMapping/>
  </p:clrMapOvr>
  <p:transition spd="slow">
    <p:wipe/>
  </p:transition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E25251-FC1F-44C3-8A9E-8DA49437FC00}"/>
              </a:ext>
            </a:extLst>
          </p:cNvPr>
          <p:cNvSpPr txBox="1"/>
          <p:nvPr/>
        </p:nvSpPr>
        <p:spPr>
          <a:xfrm>
            <a:off x="-3585" y="522513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26007"/>
      </p:ext>
    </p:extLst>
  </p:cSld>
  <p:clrMapOvr>
    <a:masterClrMapping/>
  </p:clrMapOvr>
  <p:transition spd="slow">
    <p:wipe/>
  </p:transition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702202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0DA95-65E1-43A8-BA4B-1B0145959929}"/>
              </a:ext>
            </a:extLst>
          </p:cNvPr>
          <p:cNvSpPr txBox="1"/>
          <p:nvPr/>
        </p:nvSpPr>
        <p:spPr>
          <a:xfrm>
            <a:off x="-3585" y="870853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నిత్య మహిమలో నను పిలిచే ఆ శుభవేళ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510963"/>
      </p:ext>
    </p:extLst>
  </p:cSld>
  <p:clrMapOvr>
    <a:masterClrMapping/>
  </p:clrMapOvr>
  <p:transition spd="slow">
    <p:wipe/>
  </p:transition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939486-1148-4AD4-B30A-FEA0FA3A75F7}"/>
              </a:ext>
            </a:extLst>
          </p:cNvPr>
          <p:cNvSpPr txBox="1"/>
          <p:nvPr/>
        </p:nvSpPr>
        <p:spPr>
          <a:xfrm>
            <a:off x="297772" y="2781300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నేనెలా మరచిపోదును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</a:p>
          <a:p>
            <a:pPr algn="ctr" defTabSz="439781"/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నను విడువవైతివి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పోషించెను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తృప్తిపరచితివి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కాచినావు నన్ను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నన్ను లేవనెత్తితివి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2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ఉజ్జీవ పరచితివి </a:t>
            </a:r>
            <a:r>
              <a:rPr lang="te-IN" sz="2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700679"/>
      </p:ext>
    </p:extLst>
  </p:cSld>
  <p:clrMapOvr>
    <a:masterClrMapping/>
  </p:clrMapOvr>
  <p:transition spd="slow">
    <p:wipe/>
  </p:transition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B9FD44E-DB8E-4AC8-9E27-4CE20720AA3F}"/>
              </a:ext>
            </a:extLst>
          </p:cNvPr>
          <p:cNvSpPr txBox="1"/>
          <p:nvPr/>
        </p:nvSpPr>
        <p:spPr>
          <a:xfrm>
            <a:off x="-637880" y="413655"/>
            <a:ext cx="16047598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భూమ్యాకాశములు సృజించిన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నీకే స్తోత్రం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ఆశ్ఛర్యమైన క్రియలు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నేనెలా మరచిపోదును 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లూయ హల్లెలూయా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400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6600" b="1" dirty="0">
              <a:solidFill>
                <a:srgbClr val="477BD1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240366"/>
      </p:ext>
    </p:extLst>
  </p:cSld>
  <p:clrMapOvr>
    <a:masterClrMapping/>
  </p:clrMapOvr>
  <p:transition spd="slow">
    <p:wipe/>
  </p:transition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088AB0-7DCF-4926-9593-B219AB2CE466}"/>
              </a:ext>
            </a:extLst>
          </p:cNvPr>
          <p:cNvSpPr txBox="1"/>
          <p:nvPr/>
        </p:nvSpPr>
        <p:spPr>
          <a:xfrm>
            <a:off x="297772" y="529643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బానిసత్వమునుండి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బారినుండి విడిపించావు నన్ను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దీన దశలో నేనుండగా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నను విడువవైతివి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53394330"/>
      </p:ext>
    </p:extLst>
  </p:cSld>
  <p:clrMapOvr>
    <a:masterClrMapping/>
  </p:clrMapOvr>
  <p:transition spd="slow">
    <p:wipe/>
  </p:transition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989DD4-2852-467C-A0A7-7E09B031F226}"/>
              </a:ext>
            </a:extLst>
          </p:cNvPr>
          <p:cNvSpPr txBox="1"/>
          <p:nvPr/>
        </p:nvSpPr>
        <p:spPr>
          <a:xfrm>
            <a:off x="-590718" y="753327"/>
            <a:ext cx="1647320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జీవాహారమై నీదు వాక్యము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పోషించెను నన్ను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ఆకలితో అల్లాడగా నను   	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తృప్తిపరచితివి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69091160"/>
      </p:ext>
    </p:extLst>
  </p:cSld>
  <p:clrMapOvr>
    <a:masterClrMapping/>
  </p:clrMapOvr>
  <p:transition spd="slow">
    <p:wipe/>
  </p:transition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BCDCD4-6DB0-4647-A64E-B433C102B070}"/>
              </a:ext>
            </a:extLst>
          </p:cNvPr>
          <p:cNvSpPr txBox="1"/>
          <p:nvPr/>
        </p:nvSpPr>
        <p:spPr>
          <a:xfrm>
            <a:off x="125217" y="381459"/>
            <a:ext cx="15041330" cy="5180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భుజంగములను అణచివేసి 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కాచినావు నన్ను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ఆపదలో చిక్కుకొనగా 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లేవనెత్తితివి</a:t>
            </a: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5194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8465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05577841"/>
      </p:ext>
    </p:extLst>
  </p:cSld>
  <p:clrMapOvr>
    <a:masterClrMapping/>
  </p:clrMapOvr>
  <p:transition spd="slow">
    <p:wipe/>
  </p:transition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4CFFD1-7C7D-4906-A182-85C3D502B13C}"/>
              </a:ext>
            </a:extLst>
          </p:cNvPr>
          <p:cNvSpPr txBox="1"/>
          <p:nvPr/>
        </p:nvSpPr>
        <p:spPr>
          <a:xfrm>
            <a:off x="125217" y="798579"/>
            <a:ext cx="15041330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యెరూషలేం నిత్యనివాసమని తెలియజేసితివి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నిట్టూర్పులలో ఉండగా నను </a:t>
            </a:r>
            <a:endParaRPr lang="en-IN" sz="6926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ఉజ్జీవ పరచితివి </a:t>
            </a:r>
            <a:r>
              <a:rPr lang="te-IN" sz="5194" b="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en-IN" sz="7695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514DE9-6ABD-4C8B-8DB7-893800C739C2}"/>
              </a:ext>
            </a:extLst>
          </p:cNvPr>
          <p:cNvSpPr txBox="1"/>
          <p:nvPr/>
        </p:nvSpPr>
        <p:spPr>
          <a:xfrm>
            <a:off x="4057243" y="4465300"/>
            <a:ext cx="7518940" cy="355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te-IN" sz="1731" dirty="0">
                <a:solidFill>
                  <a:prstClr val="white"/>
                </a:solidFill>
                <a:latin typeface="Calibri" panose="020F0502020204030204"/>
                <a:cs typeface="Gautami" panose="020B0502040204020203" pitchFamily="34" charset="0"/>
              </a:rPr>
              <a:t>శాశ్వతమైనది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483949090"/>
      </p:ext>
    </p:extLst>
  </p:cSld>
  <p:clrMapOvr>
    <a:masterClrMapping/>
  </p:clrMapOvr>
  <p:transition spd="slow">
    <p:wipe/>
  </p:transition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1"/>
            <a:ext cx="12020848" cy="7904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82609"/>
      </p:ext>
    </p:extLst>
  </p:cSld>
  <p:clrMapOvr>
    <a:masterClrMapping/>
  </p:clrMapOvr>
  <p:transition spd="slow">
    <p:wipe/>
  </p:transition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780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 నేడు నిరంతరం మారనే మారవు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జ్ఞాపకాలలో చెరగని వాడవు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నీవే నమ్మదగినా దేవుడవు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నా పక్షమై నిలిచేయున్నావు </a:t>
            </a:r>
            <a:r>
              <a:rPr lang="te-IN" sz="4617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695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596825"/>
      </p:ext>
    </p:extLst>
  </p:cSld>
  <p:clrMapOvr>
    <a:masterClrMapping/>
  </p:clrMapOvr>
  <p:transition spd="slow">
    <p:wipe/>
  </p:transition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27691"/>
            <a:ext cx="150447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ప్రత్యక్షతలో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బయలుపడెనే శాశ్వతా కృప నాకై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విజయపథమున నడిపించెనే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విస్తరించెనే నిన్ను స్తుతించినప్పుడు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237867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001313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5233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930314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260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కృపాతిశయము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ఆదరించెనే శాశ్వత జీవముకై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మరువదే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మాణిక్య మణులను మరిపించేనే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మైమరచితినే నీ కృప తలంచినప్పుడు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2516"/>
      </p:ext>
    </p:extLst>
  </p:cSld>
  <p:clrMapOvr>
    <a:masterClrMapping/>
  </p:clrMapOvr>
  <p:transition spd="slow">
    <p:wipe/>
  </p:transition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51491"/>
            <a:ext cx="1600602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మహిమైశ్వర్యము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చూపెనే నీ దీర్ఘశాంతము నాపై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 నన్నెల్లప్పుడూ కృప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శాంతి సమరము చేసెనే కృప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మహిమోన్నతము పొందితి ప్రశాంతతలోనే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09958"/>
      </p:ext>
    </p:extLst>
  </p:cSld>
  <p:clrMapOvr>
    <a:masterClrMapping/>
  </p:clrMapOvr>
  <p:transition spd="slow">
    <p:wipe/>
  </p:transition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A4167F-5D1B-4B75-AE99-2E941E3AB716}"/>
              </a:ext>
            </a:extLst>
          </p:cNvPr>
          <p:cNvSpPr txBox="1"/>
          <p:nvPr/>
        </p:nvSpPr>
        <p:spPr>
          <a:xfrm>
            <a:off x="2810108" y="1081669"/>
            <a:ext cx="10013794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నన్నాకర్షించినావు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 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165024"/>
      </p:ext>
    </p:extLst>
  </p:cSld>
  <p:clrMapOvr>
    <a:masterClrMapping/>
  </p:clrMapOvr>
  <p:transition spd="slow">
    <p:wipe/>
  </p:transition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CDAED0-7256-43FC-96E0-8F939485A813}"/>
              </a:ext>
            </a:extLst>
          </p:cNvPr>
          <p:cNvSpPr txBox="1"/>
          <p:nvPr/>
        </p:nvSpPr>
        <p:spPr>
          <a:xfrm>
            <a:off x="-2865" y="312231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సంతోషగానము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రక్షణశృంగము మహాశైలము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బలశూరుడా యేసయ్యా నా తోడై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ఉన్నత స్ధలములపై నడిపించుచున్నావు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664488"/>
      </p:ext>
    </p:extLst>
  </p:cSld>
  <p:clrMapOvr>
    <a:masterClrMapping/>
  </p:clrMapOvr>
  <p:transition spd="slow">
    <p:wipe/>
  </p:transition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2865" y="0"/>
            <a:ext cx="156397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ఎరుగని స్నేహమందు</a:t>
            </a:r>
            <a:endParaRPr lang="en-IN" sz="72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క్షేమము కరువై యుండగా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నిజ స్నేహితుడా ప్రాణము పెట్టి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నన్నాకర్షించినావు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816520"/>
      </p:ext>
    </p:extLst>
  </p:cSld>
  <p:clrMapOvr>
    <a:masterClrMapping/>
  </p:clrMapOvr>
  <p:transition spd="slow">
    <p:wipe/>
  </p:transition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2BF20F-CBF2-41F3-B30A-943FE14709F4}"/>
              </a:ext>
            </a:extLst>
          </p:cNvPr>
          <p:cNvSpPr txBox="1"/>
          <p:nvPr/>
        </p:nvSpPr>
        <p:spPr>
          <a:xfrm>
            <a:off x="-145895" y="289931"/>
            <a:ext cx="156397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నిరంతరం నిలుచును నాపై నీ కనికరం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శోధనలైనా బాధలైననూ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8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ఎదురింతు నీ ప్రేమతో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812671"/>
      </p:ext>
    </p:extLst>
  </p:cSld>
  <p:clrMapOvr>
    <a:masterClrMapping/>
  </p:clrMapOvr>
  <p:transition spd="slow">
    <p:wipe/>
  </p:transition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0" y="52410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కలిగిన దేశమందు</a:t>
            </a:r>
            <a:r>
              <a:rPr lang="en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వేకువ వెలుగై నిలిచినావు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విడువక తోడై అభివృద్ధిపరచి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ఐగుప్తులో సింహాసనమిచ్చినావు </a:t>
            </a:r>
            <a:r>
              <a:rPr lang="te-IN" sz="4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584667"/>
      </p:ext>
    </p:extLst>
  </p:cSld>
  <p:clrMapOvr>
    <a:masterClrMapping/>
  </p:clrMapOvr>
  <p:transition spd="slow">
    <p:wipe/>
  </p:transition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CC9348-7507-4489-89B8-33FD6097E212}"/>
              </a:ext>
            </a:extLst>
          </p:cNvPr>
          <p:cNvSpPr txBox="1"/>
          <p:nvPr/>
        </p:nvSpPr>
        <p:spPr>
          <a:xfrm>
            <a:off x="289931" y="814035"/>
            <a:ext cx="1563974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మారదు ఎన్నడూ నీవిచ్చిన దర్శనం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అనుదినం అనుక్షణం నీతో నా జీవితం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IN" sz="8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924346"/>
      </p:ext>
    </p:extLst>
  </p:cSld>
  <p:clrMapOvr>
    <a:masterClrMapping/>
  </p:clrMapOvr>
  <p:transition spd="slow">
    <p:wipe/>
  </p:transition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177955" y="691371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నిర్జీవమైన ఈ లోయయందు</a:t>
            </a: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జీవాధిపతివై వెలసినావు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హీనశరీరం మహిమ శరీరముగ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వాక్కుతో మహాసైన్యముగ మార్చినావు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283065"/>
      </p:ext>
    </p:extLst>
  </p:cSld>
  <p:clrMapOvr>
    <a:masterClrMapping/>
  </p:clrMapOvr>
  <p:transition spd="slow">
    <p:wipe/>
  </p:transition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5DF84-23A9-4CDB-BC5A-6BF7F0376630}"/>
              </a:ext>
            </a:extLst>
          </p:cNvPr>
          <p:cNvSpPr txBox="1"/>
          <p:nvPr/>
        </p:nvSpPr>
        <p:spPr>
          <a:xfrm>
            <a:off x="311769" y="903245"/>
            <a:ext cx="1563974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నీవే రారాజువు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హోసన్నా హోసన్నా నీవే మహరాజువు </a:t>
            </a:r>
            <a:r>
              <a:rPr lang="te-IN" sz="4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599844"/>
      </p:ext>
    </p:extLst>
  </p:cSld>
  <p:clrMapOvr>
    <a:masterClrMapping/>
  </p:clrMapOvr>
  <p:transition spd="slow">
    <p:wipe/>
  </p:transition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అద్వితీయుడవు పరిశుద్ధుడవు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సుందరుడవు నీవే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న్యాయములు నీ సింహాసనాధారం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సత్యములు నీ సన్నిధానవర్తులు (2)</a:t>
            </a:r>
          </a:p>
        </p:txBody>
      </p:sp>
    </p:spTree>
    <p:extLst>
      <p:ext uri="{BB962C8B-B14F-4D97-AF65-F5344CB8AC3E}">
        <p14:creationId xmlns:p14="http://schemas.microsoft.com/office/powerpoint/2010/main" val="105860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2C9774-6AFD-48B0-AC3F-3F24BFC89FF4}"/>
              </a:ext>
            </a:extLst>
          </p:cNvPr>
          <p:cNvSpPr txBox="1"/>
          <p:nvPr/>
        </p:nvSpPr>
        <p:spPr>
          <a:xfrm>
            <a:off x="3909060" y="1617345"/>
            <a:ext cx="781812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కష్టసుడుల తరంగములో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చాలిన దేవుడ నీవు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342900" indent="-342900" algn="ctr">
              <a:buAutoNum type="arabicPeriod"/>
            </a:pP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478369"/>
      </p:ext>
    </p:extLst>
  </p:cSld>
  <p:clrMapOvr>
    <a:masterClrMapping/>
  </p:clrMapOvr>
  <p:transition spd="slow">
    <p:wipe/>
  </p:transition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FA3A39-9739-4769-AC5C-9CCB51928183}"/>
              </a:ext>
            </a:extLst>
          </p:cNvPr>
          <p:cNvSpPr txBox="1"/>
          <p:nvPr/>
        </p:nvSpPr>
        <p:spPr>
          <a:xfrm>
            <a:off x="-635" y="568712"/>
            <a:ext cx="156375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దేవుడవు యేసు 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వ్యాధి బాధ సమయములో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కష్టసుడుల తరంగములో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ఏమున్నా లేకున్నా ఏ స్ధితికైనా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చాలిన దేవుడ నీవు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768901"/>
      </p:ext>
    </p:extLst>
  </p:cSld>
  <p:clrMapOvr>
    <a:masterClrMapping/>
  </p:clrMapOvr>
  <p:transition spd="slow">
    <p:wipe/>
  </p:transition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F1F61A-CBA4-4FBE-8BA8-8EE3B27DA3B7}"/>
              </a:ext>
            </a:extLst>
          </p:cNvPr>
          <p:cNvSpPr txBox="1"/>
          <p:nvPr/>
        </p:nvSpPr>
        <p:spPr>
          <a:xfrm>
            <a:off x="-635" y="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అంజూర చెట్లు పూయకున్నను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ద్రాక్ష చెట్లు ఫలింపకున్నను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చేనులోని పైరు పండకపోయినను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శాలలోని పశువులు లేక పోయినను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641229"/>
      </p:ext>
    </p:extLst>
  </p:cSld>
  <p:clrMapOvr>
    <a:masterClrMapping/>
  </p:clrMapOvr>
  <p:transition spd="slow">
    <p:wipe/>
  </p:transition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F7CADD-9F10-4F16-A6C4-AA66FC8A1375}"/>
              </a:ext>
            </a:extLst>
          </p:cNvPr>
          <p:cNvSpPr txBox="1"/>
          <p:nvPr/>
        </p:nvSpPr>
        <p:spPr>
          <a:xfrm>
            <a:off x="-635" y="1"/>
            <a:ext cx="1563751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గాఢాంధకారాన పయనించిన 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పొంగు సాగరా లెదురైన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లోకమంత ఒకటైన అన్యాయ తీర్పుకు గురిచేసిన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 పలుకుటచే నష్టము కలిగినను</a:t>
            </a:r>
            <a:endParaRPr lang="en-IN" sz="75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457671"/>
      </p:ext>
    </p:extLst>
  </p:cSld>
  <p:clrMapOvr>
    <a:masterClrMapping/>
  </p:clrMapOvr>
  <p:transition spd="slow">
    <p:wipe/>
  </p:transition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4CD4EE-3779-4B31-8B33-5FE38234E9E5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దారిచెడినపుడు యేసయ్య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అందరు విడచిన యేసయ్యా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 ప్రేమతో కన్నీళ్ళు తుడిచితివే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నీచుడని త్రోయక నీ కౌగిట దాచితివే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220108746"/>
      </p:ext>
    </p:extLst>
  </p:cSld>
  <p:clrMapOvr>
    <a:masterClrMapping/>
  </p:clrMapOvr>
  <p:transition spd="slow">
    <p:wipe/>
  </p:transition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FACFB8-A5D9-4C09-861E-3BB460310A87}"/>
              </a:ext>
            </a:extLst>
          </p:cNvPr>
          <p:cNvSpPr txBox="1"/>
          <p:nvPr/>
        </p:nvSpPr>
        <p:spPr>
          <a:xfrm>
            <a:off x="2074127" y="1594625"/>
            <a:ext cx="1148575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కావాలయ్యా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కూడ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రావాలయ్యా</a:t>
            </a:r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దివ్య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సన్నిధి</a:t>
            </a:r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పెన్నిధి</a:t>
            </a:r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కావాలయ్యా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రావాలయ్యా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వస్తే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దిగులు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నాకుండదు</a:t>
            </a:r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ఆజ్ఞాపిస్తే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తెగులు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నన్నంటదు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వస్తే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కొరత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నాకుండదు</a:t>
            </a:r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ఆజ్ఞాపిస్తే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క్షయత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నన్నంటదు</a:t>
            </a:r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వస్తే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ఓటమి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నాకుండదు</a:t>
            </a:r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ఆజ్ఞాపిస్తే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చీకటి</a:t>
            </a:r>
            <a:r>
              <a:rPr lang="en-IN" sz="18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18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నన్నంటదు</a:t>
            </a:r>
            <a:endParaRPr lang="en-IN" sz="18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chemeClr val="tx1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337143"/>
      </p:ext>
    </p:extLst>
  </p:cSld>
  <p:clrMapOvr>
    <a:masterClrMapping/>
  </p:clrMapOvr>
  <p:transition spd="slow">
    <p:wipe/>
  </p:transition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1F7848-0D74-4C03-A008-DBB912217E83}"/>
              </a:ext>
            </a:extLst>
          </p:cNvPr>
          <p:cNvSpPr txBox="1"/>
          <p:nvPr/>
        </p:nvSpPr>
        <p:spPr>
          <a:xfrm>
            <a:off x="-2865" y="178416"/>
            <a:ext cx="1563974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కావాలయ్యా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కూడ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రావాలయ్యా</a:t>
            </a:r>
            <a:endParaRPr lang="en-IN" sz="60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దివ్య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సన్నిధి</a:t>
            </a:r>
            <a:endParaRPr lang="en-IN" sz="60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ఆదుకునే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పెన్నిధి</a:t>
            </a:r>
            <a:endParaRPr lang="en-IN" sz="60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కావాలయ్యా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60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రావాలయ్యా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07646739"/>
      </p:ext>
    </p:extLst>
  </p:cSld>
  <p:clrMapOvr>
    <a:masterClrMapping/>
  </p:clrMapOvr>
  <p:transition spd="slow">
    <p:wipe/>
  </p:transition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1AF069-2575-4F38-976F-9D46C325A736}"/>
              </a:ext>
            </a:extLst>
          </p:cNvPr>
          <p:cNvSpPr txBox="1"/>
          <p:nvPr/>
        </p:nvSpPr>
        <p:spPr>
          <a:xfrm>
            <a:off x="-2865" y="345687"/>
            <a:ext cx="1563974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వస్తే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దిగులు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నాకుండదు</a:t>
            </a:r>
            <a:endParaRPr lang="en-IN" sz="96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ఆజ్ఞాపిస్తే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తెగులు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నన్నంటదు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72334318"/>
      </p:ext>
    </p:extLst>
  </p:cSld>
  <p:clrMapOvr>
    <a:masterClrMapping/>
  </p:clrMapOvr>
  <p:transition spd="slow">
    <p:wipe/>
  </p:transition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992144-8C6E-49B4-AF7D-EB4D4EE0D33B}"/>
              </a:ext>
            </a:extLst>
          </p:cNvPr>
          <p:cNvSpPr txBox="1"/>
          <p:nvPr/>
        </p:nvSpPr>
        <p:spPr>
          <a:xfrm>
            <a:off x="-2865" y="713677"/>
            <a:ext cx="1563974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వస్తే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కొరత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నాకుండదు</a:t>
            </a:r>
            <a:endParaRPr lang="en-IN" sz="96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ఆజ్ఞాపిస్తే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క్షయత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నన్నంటదు</a:t>
            </a:r>
            <a:endParaRPr lang="en-IN" sz="96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300522"/>
      </p:ext>
    </p:extLst>
  </p:cSld>
  <p:clrMapOvr>
    <a:masterClrMapping/>
  </p:clrMapOvr>
  <p:transition spd="slow">
    <p:wipe/>
  </p:transition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2DDC51-7137-48AA-A301-9FCBE90CB316}"/>
              </a:ext>
            </a:extLst>
          </p:cNvPr>
          <p:cNvSpPr txBox="1"/>
          <p:nvPr/>
        </p:nvSpPr>
        <p:spPr>
          <a:xfrm>
            <a:off x="-2865" y="1003612"/>
            <a:ext cx="1563974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వస్తే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ఓటమి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నాకుండదు</a:t>
            </a:r>
            <a:endParaRPr lang="en-IN" sz="96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ఆజ్ఞాపిస్తే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చీకటి</a:t>
            </a:r>
            <a:r>
              <a:rPr lang="en-IN" sz="9600" dirty="0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solidFill>
                  <a:schemeClr val="tx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నన్నంటదు</a:t>
            </a:r>
            <a:endParaRPr lang="en-IN" sz="9600" dirty="0">
              <a:solidFill>
                <a:schemeClr val="tx1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609330"/>
      </p:ext>
    </p:extLst>
  </p:cSld>
  <p:clrMapOvr>
    <a:masterClrMapping/>
  </p:clrMapOvr>
  <p:transition spd="slow">
    <p:wipe/>
  </p:transition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00340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95F0C4-A9CE-4849-A81F-DED26CDB8F33}"/>
              </a:ext>
            </a:extLst>
          </p:cNvPr>
          <p:cNvSpPr txBox="1"/>
          <p:nvPr/>
        </p:nvSpPr>
        <p:spPr>
          <a:xfrm>
            <a:off x="3909935" y="2032843"/>
            <a:ext cx="781700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బలమైన కోటయును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 </a:t>
            </a:r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058453"/>
      </p:ext>
    </p:extLst>
  </p:cSld>
  <p:clrMapOvr>
    <a:masterClrMapping/>
  </p:clrMapOvr>
  <p:transition spd="slow">
    <p:wipe/>
  </p:transition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CEEAE8-0207-4735-9B21-40BD7299C01F}"/>
              </a:ext>
            </a:extLst>
          </p:cNvPr>
          <p:cNvSpPr txBox="1"/>
          <p:nvPr/>
        </p:nvSpPr>
        <p:spPr>
          <a:xfrm>
            <a:off x="-2865" y="267632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ఆయనే నా సంగీతము </a:t>
            </a:r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కోటయును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జీవాధిపతియు ఆయనే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స్తుతించెదము       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341017"/>
      </p:ext>
    </p:extLst>
  </p:cSld>
  <p:clrMapOvr>
    <a:masterClrMapping/>
  </p:clrMapOvr>
  <p:transition spd="slow">
    <p:wipe/>
  </p:transition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4B020-F00C-4D2D-8152-AB318FD27027}"/>
              </a:ext>
            </a:extLst>
          </p:cNvPr>
          <p:cNvSpPr txBox="1"/>
          <p:nvPr/>
        </p:nvSpPr>
        <p:spPr>
          <a:xfrm>
            <a:off x="89210" y="256480"/>
            <a:ext cx="1545559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స్తుతుల మధ్యలో నివాసం చేసి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దూతలెల్ల పొగడే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వేడుచుండు భక్తుల స్వరము విని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దిక్కు లేని పిల్లలకు దేవుడాయనే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</a:t>
            </a:r>
            <a:endParaRPr lang="en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224905"/>
      </p:ext>
    </p:extLst>
  </p:cSld>
  <p:clrMapOvr>
    <a:masterClrMapping/>
  </p:clrMapOvr>
  <p:transition spd="slow">
    <p:wipe/>
  </p:transition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3F277F-1B03-48CD-8048-4CDCA878E864}"/>
              </a:ext>
            </a:extLst>
          </p:cNvPr>
          <p:cNvSpPr txBox="1"/>
          <p:nvPr/>
        </p:nvSpPr>
        <p:spPr>
          <a:xfrm>
            <a:off x="-2865" y="111513"/>
            <a:ext cx="156397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ఇద్దరు ముగ్గురు నా నామమున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ఏకీభవించిన వారి మధ్యలోన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ఉండెదననిన మన దేవుని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కరములు తట్టి నిత్యం స్తుతించెదము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   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815387"/>
      </p:ext>
    </p:extLst>
  </p:cSld>
  <p:clrMapOvr>
    <a:masterClrMapping/>
  </p:clrMapOvr>
  <p:transition spd="slow">
    <p:wipe/>
  </p:transition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7C8A5-3D1B-4F7F-9774-44EB5CECC6A6}"/>
              </a:ext>
            </a:extLst>
          </p:cNvPr>
          <p:cNvSpPr txBox="1"/>
          <p:nvPr/>
        </p:nvSpPr>
        <p:spPr>
          <a:xfrm>
            <a:off x="-2865" y="267629"/>
            <a:ext cx="156397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క్రీస్తు యేసు నామమున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జీవిత కాలమెల్ల కీర్తించెదము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రాకడలో ప్రభుతో నిత్యముందుము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మ్రొక్కెదము స్తుతించెదం పొగడెదము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42474"/>
      </p:ext>
    </p:extLst>
  </p:cSld>
  <p:clrMapOvr>
    <a:masterClrMapping/>
  </p:clrMapOvr>
  <p:transition spd="slow">
    <p:wipe/>
  </p:transition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1256511"/>
      </p:ext>
    </p:extLst>
  </p:cSld>
  <p:clrMapOvr>
    <a:masterClrMapping/>
  </p:clrMapOvr>
  <p:transition spd="slow">
    <p:wipe/>
  </p:transition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23BFA-6263-453C-8671-35ABDF5C5A24}"/>
              </a:ext>
            </a:extLst>
          </p:cNvPr>
          <p:cNvSpPr txBox="1"/>
          <p:nvPr/>
        </p:nvSpPr>
        <p:spPr>
          <a:xfrm>
            <a:off x="3971431" y="1596651"/>
            <a:ext cx="751894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– ప్రకాశించుచున్నావు నాపై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(2)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– నా అంతరంగమున ధైర్యమునిచ్చి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– ఉన్నత విజయమునిచ్చితివి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– నీ చిత్తము జరిగించుటకు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విడువవు నను యెడబాయవు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– నీ స్నేహబంధముతో ఆకర్షించి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– సత్యసాక్షిగా మార్చితివి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– నీ ప్రేమను నింపుకొని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ఆరాధింతును అనుక్షణము          ||సీయోనులో||</a:t>
            </a:r>
          </a:p>
          <a:p>
            <a:pPr algn="ctr" defTabSz="439781">
              <a:defRPr/>
            </a:pP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– పరలోకమందునే చూచెదను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– ప్రతి భాష్పబిందువును తుడిచెదవు (2)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          ||సీయోనులో||</a:t>
            </a:r>
          </a:p>
        </p:txBody>
      </p:sp>
    </p:spTree>
    <p:extLst>
      <p:ext uri="{BB962C8B-B14F-4D97-AF65-F5344CB8AC3E}">
        <p14:creationId xmlns:p14="http://schemas.microsoft.com/office/powerpoint/2010/main" val="3436017255"/>
      </p:ext>
    </p:extLst>
  </p:cSld>
  <p:clrMapOvr>
    <a:masterClrMapping/>
  </p:clrMapOvr>
  <p:transition spd="slow">
    <p:wipe/>
  </p:transition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42F06B-308F-4A18-89E9-93E3CD2943E6}"/>
              </a:ext>
            </a:extLst>
          </p:cNvPr>
          <p:cNvSpPr txBox="1"/>
          <p:nvPr/>
        </p:nvSpPr>
        <p:spPr>
          <a:xfrm>
            <a:off x="297772" y="15670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నుండి నీవు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ప్రకాశించుచున్నావు నాపై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సమాధానమై – సదాకాలము నను నీతో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నడిపించుచున్నావు నీ కీర్తికై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మహోన్నతుడా యేసయ్యా 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0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063936"/>
      </p:ext>
    </p:extLst>
  </p:cSld>
  <p:clrMapOvr>
    <a:masterClrMapping/>
  </p:clrMapOvr>
  <p:transition spd="slow">
    <p:wipe/>
  </p:transition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632359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నిర్దోషమైన మార్గములో - నా అంతరంగమున ధైర్యమునిచ్చి 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నను నిలిపి - ఉన్నత విజయమునిచ్చితివి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ఆశలు నెరవేరుటకు - నీ చిత్తము జరిగించుటకు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విడువవు నను యెడబాయవు - నీవు విడువవు నను యెడబాయవు</a:t>
            </a:r>
            <a:endParaRPr lang="en-IN" sz="3200" b="1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287974"/>
      </p:ext>
    </p:extLst>
  </p:cSld>
  <p:clrMapOvr>
    <a:masterClrMapping/>
  </p:clrMapOvr>
  <p:transition spd="slow">
    <p:wipe/>
  </p:transition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D3064-B7FE-4F6F-8A1E-91E7BD875720}"/>
              </a:ext>
            </a:extLst>
          </p:cNvPr>
          <p:cNvSpPr txBox="1"/>
          <p:nvPr/>
        </p:nvSpPr>
        <p:spPr>
          <a:xfrm>
            <a:off x="297772" y="463617"/>
            <a:ext cx="1504133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నాయందు దృష్టి నిలిపి - నీ స్నేహబంధముతో ఆకర్షించి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కృపావరములతో నను నింపి - సత్యసాక్షిగా మార్చితివి 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4400" dirty="0">
                <a:solidFill>
                  <a:srgbClr val="2E75B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మనస్సును పొందుకొని - నీ ప్రేమను నింపుకొని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కీర్తి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o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చెదను ప్రతినిత్యం - నిను ఆరాధింతును అనుక్షణము</a:t>
            </a:r>
            <a:endParaRPr lang="en-IN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295726"/>
      </p:ext>
    </p:extLst>
  </p:cSld>
  <p:clrMapOvr>
    <a:masterClrMapping/>
  </p:clrMapOvr>
  <p:transition spd="slow">
    <p:wipe/>
  </p:transition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బలియు అర్పణ కోరవు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బలియైతివి నా దోషముకై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హృదయమే నీ ప్రియమగు ఆలయం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స్తుతియాగమునే చేసెద నిరతం (2)</a:t>
            </a:r>
          </a:p>
        </p:txBody>
      </p:sp>
    </p:spTree>
    <p:extLst>
      <p:ext uri="{BB962C8B-B14F-4D97-AF65-F5344CB8AC3E}">
        <p14:creationId xmlns:p14="http://schemas.microsoft.com/office/powerpoint/2010/main" val="3787452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3626D8-CC97-4740-A3C9-1F4B9E4B0ECD}"/>
              </a:ext>
            </a:extLst>
          </p:cNvPr>
          <p:cNvSpPr txBox="1"/>
          <p:nvPr/>
        </p:nvSpPr>
        <p:spPr>
          <a:xfrm>
            <a:off x="154837" y="260837"/>
            <a:ext cx="1503827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దివ్యమైన మహిమను - పరలోకమందునే చూచెదను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కౌగిలిలో చేర్చుకొని - ప్రతి భాష్పబిందువును తుడిచెదవు </a:t>
            </a:r>
            <a:r>
              <a:rPr lang="te-IN" sz="5500" dirty="0">
                <a:solidFill>
                  <a:srgbClr val="5B9BD5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మాటల మకరందమును – మరపురాని అనుబంధమును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మరువను ఎన్నడు విడువను</a:t>
            </a:r>
          </a:p>
          <a:p>
            <a:pPr algn="ctr" defTabSz="439781">
              <a:defRPr/>
            </a:pPr>
            <a:r>
              <a:rPr lang="te-IN" sz="5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మరువను ఎన్నడు విడువను</a:t>
            </a:r>
            <a:endParaRPr lang="en-IN" sz="5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04418"/>
      </p:ext>
    </p:extLst>
  </p:cSld>
  <p:clrMapOvr>
    <a:masterClrMapping/>
  </p:clrMapOvr>
  <p:transition spd="slow">
    <p:wipe/>
  </p:transition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F3E610-4F56-4E50-8110-2167A488E88B}"/>
              </a:ext>
            </a:extLst>
          </p:cNvPr>
          <p:cNvSpPr txBox="1"/>
          <p:nvPr/>
        </p:nvSpPr>
        <p:spPr>
          <a:xfrm>
            <a:off x="4172786" y="1407202"/>
            <a:ext cx="7820526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యేసయ్యా నీ కృప ఆధారమే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2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/>
            <a:endParaRPr lang="en-IN" sz="2000" b="1" dirty="0">
              <a:solidFill>
                <a:srgbClr val="0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2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2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288065"/>
      </p:ext>
    </p:extLst>
  </p:cSld>
  <p:clrMapOvr>
    <a:masterClrMapping/>
  </p:clrMapOvr>
  <p:transition spd="slow">
    <p:wipe/>
  </p:transition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9CD6AF-64FE-4408-BC07-B78CD94C399C}"/>
              </a:ext>
            </a:extLst>
          </p:cNvPr>
          <p:cNvSpPr txBox="1"/>
          <p:nvPr/>
        </p:nvSpPr>
        <p:spPr>
          <a:xfrm>
            <a:off x="4177" y="577519"/>
            <a:ext cx="1563269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గీతారాధనలో </a:t>
            </a:r>
            <a:endParaRPr lang="en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ఆధారమే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ఆవేదనలలో జనించెనే నీ కృపాదారణ –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  <a:endParaRPr lang="en-IN" sz="7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821053"/>
      </p:ext>
    </p:extLst>
  </p:cSld>
  <p:clrMapOvr>
    <a:masterClrMapping/>
  </p:clrMapOvr>
  <p:transition spd="slow">
    <p:wipe/>
  </p:transition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8B75E4-373D-4A80-88F1-23AFD7444A65}"/>
              </a:ext>
            </a:extLst>
          </p:cNvPr>
          <p:cNvSpPr txBox="1"/>
          <p:nvPr/>
        </p:nvSpPr>
        <p:spPr>
          <a:xfrm>
            <a:off x="4177" y="397047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వ్యర్ధము కాలేదు – నీ కృపా వాక్యమే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చేదైన వేరు ఏదైన నాలో – మొలవనివ్వలేదులే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 నాలో అత్యున్నతమై</a:t>
            </a:r>
            <a:b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నన్ను అంటు కట్టెనే </a:t>
            </a:r>
            <a:r>
              <a:rPr lang="te-IN" sz="7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IN" sz="7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264576"/>
      </p:ext>
    </p:extLst>
  </p:cSld>
  <p:clrMapOvr>
    <a:masterClrMapping/>
  </p:clrMapOvr>
  <p:transition spd="slow">
    <p:wipe/>
  </p:transition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A5887A-0A01-42DC-8D1E-7F4B66576543}"/>
              </a:ext>
            </a:extLst>
          </p:cNvPr>
          <p:cNvSpPr txBox="1"/>
          <p:nvPr/>
        </p:nvSpPr>
        <p:spPr>
          <a:xfrm>
            <a:off x="4177" y="300790"/>
            <a:ext cx="1563269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చేనిలోని పైరు చేతికి రాకున్నా ఫలములన్నిరాలిపోయినా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సిరి సంపదలన్ని దూరమై పోయినా </a:t>
            </a:r>
            <a:endParaRPr lang="en-IN" sz="6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నేను చలించనులే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నిశ్చలమైన రాజ్యము కొరకే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ఎల్లవేళలా నిన్నే ఆరాధింతునే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792490"/>
      </p:ext>
    </p:extLst>
  </p:cSld>
  <p:clrMapOvr>
    <a:masterClrMapping/>
  </p:clrMapOvr>
  <p:transition spd="slow">
    <p:wipe/>
  </p:transition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099AFA-AE00-42AF-ADB6-D71D93612EF8}"/>
              </a:ext>
            </a:extLst>
          </p:cNvPr>
          <p:cNvSpPr txBox="1"/>
          <p:nvPr/>
        </p:nvSpPr>
        <p:spPr>
          <a:xfrm>
            <a:off x="4177" y="577516"/>
            <a:ext cx="1563269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ఆత్మాభిషేకం నీ ప్రేమ నాలో – నిండుగా కుమ్మరించెనే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 ఫలములెన్నో మెండుగ నాలో  ఫలింపజేసెనే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ఆత్మతో సత్యముతో ఆరాధించుచు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వేచియుందునే నీ రాకడకై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  </a:t>
            </a:r>
            <a:endParaRPr lang="te-IN" sz="66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53488"/>
      </p:ext>
    </p:extLst>
  </p:cSld>
  <p:clrMapOvr>
    <a:masterClrMapping/>
  </p:clrMapOvr>
  <p:transition spd="slow">
    <p:wipe/>
  </p:transition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60A816-38EC-4D97-B760-5C6741B61283}"/>
              </a:ext>
            </a:extLst>
          </p:cNvPr>
          <p:cNvSpPr txBox="1"/>
          <p:nvPr/>
        </p:nvSpPr>
        <p:spPr>
          <a:xfrm>
            <a:off x="1778000" y="1130300"/>
            <a:ext cx="120777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వ్యాధులు నన్ను చుట్టినా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బాధలు నన్ను ముట్టినా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కోటయు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కొండ కోట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89B00-6686-488E-8861-9AD4BED2D77D}"/>
              </a:ext>
            </a:extLst>
          </p:cNvPr>
          <p:cNvSpPr txBox="1"/>
          <p:nvPr/>
        </p:nvSpPr>
        <p:spPr>
          <a:xfrm>
            <a:off x="0" y="-7109638"/>
            <a:ext cx="0" cy="142192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19751"/>
      </p:ext>
    </p:extLst>
  </p:cSld>
  <p:clrMapOvr>
    <a:masterClrMapping/>
  </p:clrMapOvr>
  <p:transition spd="slow">
    <p:wipe/>
  </p:transition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550E73-9F3C-42B4-A02F-8175982BD0BF}"/>
              </a:ext>
            </a:extLst>
          </p:cNvPr>
          <p:cNvSpPr txBox="1"/>
          <p:nvPr/>
        </p:nvSpPr>
        <p:spPr>
          <a:xfrm>
            <a:off x="-3175" y="228600"/>
            <a:ext cx="156400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అందరు నన్ను విడచినా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తల్లియు నీవే</a:t>
            </a:r>
            <a:r>
              <a:rPr lang="en-US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తండ్రియు నీవే</a:t>
            </a:r>
            <a:b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తల్లి తండ్రి నీవే యేసయ్యా </a:t>
            </a:r>
            <a:r>
              <a:rPr lang="te-IN" sz="7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7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297663"/>
      </p:ext>
    </p:extLst>
  </p:cSld>
  <p:clrMapOvr>
    <a:masterClrMapping/>
  </p:clrMapOvr>
  <p:transition spd="slow">
    <p:wipe/>
  </p:transition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CB3231F-1F2E-4E9F-AC43-1A33C9310D02}"/>
              </a:ext>
            </a:extLst>
          </p:cNvPr>
          <p:cNvSpPr txBox="1"/>
          <p:nvPr/>
        </p:nvSpPr>
        <p:spPr>
          <a:xfrm>
            <a:off x="-3175" y="215900"/>
            <a:ext cx="156400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లోకము నన్ను విడచినా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బంధువు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మిత్రుడ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బంధు మిత్రుడ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56340"/>
      </p:ext>
    </p:extLst>
  </p:cSld>
  <p:clrMapOvr>
    <a:masterClrMapping/>
  </p:clrMapOvr>
  <p:transition spd="slow">
    <p:wipe/>
  </p:transition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3A4868-CDCD-4227-8B91-0C433A67DB6C}"/>
              </a:ext>
            </a:extLst>
          </p:cNvPr>
          <p:cNvSpPr txBox="1"/>
          <p:nvPr/>
        </p:nvSpPr>
        <p:spPr>
          <a:xfrm>
            <a:off x="-3175" y="165101"/>
            <a:ext cx="1564005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నిన్ను నమ్ముకొంటిని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విడువనంటివే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తోడుయు నీవే</a:t>
            </a:r>
            <a:r>
              <a:rPr lang="en-US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నీడయు నీవే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తోడు నీడ నీవే యేసయ్యా </a:t>
            </a:r>
            <a:r>
              <a:rPr lang="te-IN" sz="8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4739"/>
      </p:ext>
    </p:extLst>
  </p:cSld>
  <p:clrMapOvr>
    <a:masterClrMapping/>
  </p:clrMapOvr>
  <p:transition spd="slow">
    <p:wipe/>
  </p:transition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123289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9621EC-12A3-4854-80AB-073D671F5B4F}"/>
              </a:ext>
            </a:extLst>
          </p:cNvPr>
          <p:cNvSpPr txBox="1"/>
          <p:nvPr/>
        </p:nvSpPr>
        <p:spPr>
          <a:xfrm>
            <a:off x="2133600" y="266701"/>
            <a:ext cx="1135380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  <a:p>
            <a:pPr algn="ctr"/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2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2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284111"/>
      </p:ext>
    </p:extLst>
  </p:cSld>
  <p:clrMapOvr>
    <a:masterClrMapping/>
  </p:clrMapOvr>
  <p:transition spd="slow">
    <p:wipe/>
  </p:transition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7F8BE0-D06D-4716-BFC1-3FEFF0B9E75B}"/>
              </a:ext>
            </a:extLst>
          </p:cNvPr>
          <p:cNvSpPr txBox="1"/>
          <p:nvPr/>
        </p:nvSpPr>
        <p:spPr>
          <a:xfrm>
            <a:off x="7315" y="152400"/>
            <a:ext cx="156295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కృపగల దేవా దయగల రాజా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బహు ఘనతేజ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చరణములే నే కోరితిని</a:t>
            </a:r>
            <a:r>
              <a:rPr lang="en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వరములనే నే వేడితిని (2)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సర్వాధికారి నీవే దేవా – నా సహకారి నీవే ప్రభువా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కోరికలే సఫలము చేసి – ఆలోచనలే నెరవేర్చితివి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అర్పించెదను నా సర్వమును నీకే దేవా</a:t>
            </a:r>
            <a:b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ఆరాధించి ఆనందించెద నీలో దేవా </a:t>
            </a:r>
            <a:r>
              <a:rPr lang="te-IN" sz="5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</a:t>
            </a:r>
          </a:p>
        </p:txBody>
      </p:sp>
    </p:spTree>
    <p:extLst>
      <p:ext uri="{BB962C8B-B14F-4D97-AF65-F5344CB8AC3E}">
        <p14:creationId xmlns:p14="http://schemas.microsoft.com/office/powerpoint/2010/main" val="2335797357"/>
      </p:ext>
    </p:extLst>
  </p:cSld>
  <p:clrMapOvr>
    <a:masterClrMapping/>
  </p:clrMapOvr>
  <p:transition spd="slow">
    <p:wipe/>
  </p:transition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DD9F74-DA43-4CA3-B890-36ABA578CD01}"/>
              </a:ext>
            </a:extLst>
          </p:cNvPr>
          <p:cNvSpPr txBox="1"/>
          <p:nvPr/>
        </p:nvSpPr>
        <p:spPr>
          <a:xfrm>
            <a:off x="7315" y="411369"/>
            <a:ext cx="156295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త్రోవను చూపే తారవు నీవే గమ్యము చేర్చే సారథి నీవే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జీవన యాత్రా శుభప్రదమాయే నా ప్రతి ప్రార్థన పరిమళమాయె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ఉదయకాంతిలో నను నడుపుము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హృదిని నీ శాంతితో నింపుము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</a:t>
            </a:r>
          </a:p>
        </p:txBody>
      </p:sp>
    </p:spTree>
    <p:extLst>
      <p:ext uri="{BB962C8B-B14F-4D97-AF65-F5344CB8AC3E}">
        <p14:creationId xmlns:p14="http://schemas.microsoft.com/office/powerpoint/2010/main" val="454809691"/>
      </p:ext>
    </p:extLst>
  </p:cSld>
  <p:clrMapOvr>
    <a:masterClrMapping/>
  </p:clrMapOvr>
  <p:transition spd="slow">
    <p:wipe/>
  </p:transition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B36D0F-2BA9-459C-BD73-31C50DE4ADD1}"/>
              </a:ext>
            </a:extLst>
          </p:cNvPr>
          <p:cNvSpPr txBox="1"/>
          <p:nvPr/>
        </p:nvSpPr>
        <p:spPr>
          <a:xfrm>
            <a:off x="7315" y="228600"/>
            <a:ext cx="1562956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 చూపి నన్ను అభిషేకించి వాగ్ధానములు నెరవేర్చినావే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బహు వింతగా నను ప్రేమించినావే </a:t>
            </a:r>
          </a:p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బలమైన జనముగా నను మార్చినావే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కీర్తి జగమంత వివరింతును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దివ్య మహిమలను ప్రకటింతును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</a:p>
        </p:txBody>
      </p:sp>
    </p:spTree>
    <p:extLst>
      <p:ext uri="{BB962C8B-B14F-4D97-AF65-F5344CB8AC3E}">
        <p14:creationId xmlns:p14="http://schemas.microsoft.com/office/powerpoint/2010/main" val="918297671"/>
      </p:ext>
    </p:extLst>
  </p:cSld>
  <p:clrMapOvr>
    <a:masterClrMapping/>
  </p:clrMapOvr>
  <p:transition spd="slow">
    <p:wipe/>
  </p:transition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83B7C5-44D5-49E3-BD2A-2F5FFD9C3A06}"/>
              </a:ext>
            </a:extLst>
          </p:cNvPr>
          <p:cNvSpPr txBox="1"/>
          <p:nvPr/>
        </p:nvSpPr>
        <p:spPr>
          <a:xfrm>
            <a:off x="7315" y="533400"/>
            <a:ext cx="1562956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వరుడైన దేవా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మేఘాల మీద దిగి వచ్చు వేళ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 వీధిలో కమనీయ కాంతిలో</a:t>
            </a:r>
            <a:r>
              <a:rPr lang="en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ప్రియమైన సంఘమై నిను చేరెదను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నిలిచెదను నీతోనే సీయోనులో</a:t>
            </a:r>
            <a:b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జీవింతు నీలోనే యుగయుగములు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te-IN" sz="5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976419"/>
      </p:ext>
    </p:extLst>
  </p:cSld>
  <p:clrMapOvr>
    <a:masterClrMapping/>
  </p:clrMapOvr>
  <p:transition spd="slow">
    <p:wipe/>
  </p:transition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979007439"/>
      </p:ext>
    </p:extLst>
  </p:cSld>
  <p:clrMapOvr>
    <a:masterClrMapping/>
  </p:clrMapOvr>
  <p:transition spd="slow">
    <p:wipe/>
  </p:transition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646398" y="183808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</a:t>
            </a:r>
            <a:r>
              <a:rPr lang="te-IN" sz="4617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617098874"/>
      </p:ext>
    </p:extLst>
  </p:cSld>
  <p:clrMapOvr>
    <a:masterClrMapping/>
  </p:clrMapOvr>
  <p:transition spd="slow">
    <p:wipe/>
  </p:transition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251491"/>
            <a:ext cx="188929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3850674488"/>
      </p:ext>
    </p:extLst>
  </p:cSld>
  <p:clrMapOvr>
    <a:masterClrMapping/>
  </p:clrMapOvr>
  <p:transition spd="slow">
    <p:wipe/>
  </p:transition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6707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సైన్యము నడిపించువాడవు నీవే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972345022"/>
      </p:ext>
    </p:extLst>
  </p:cSld>
  <p:clrMapOvr>
    <a:masterClrMapping/>
  </p:clrMapOvr>
  <p:transition spd="slow">
    <p:wipe/>
  </p:transition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251491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శోభాతిశయముగా చేసితివి నన్ను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</a:t>
            </a:r>
            <a:r>
              <a:rPr lang="te-IN" sz="3600" dirty="0">
                <a:solidFill>
                  <a:srgbClr val="477BD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2626989376"/>
      </p:ext>
    </p:extLst>
  </p:cSld>
  <p:clrMapOvr>
    <a:masterClrMapping/>
  </p:clrMapOvr>
  <p:transition spd="slow">
    <p:wipe/>
  </p:transition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41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బూరధ్వనులే నింగిలో మ్రోగగా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రాజధిరాజ నీవే వచ్చువేళ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సంసిద్ధతతో వెలిగే సిద్దెతో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పెండ్లి కుమరుడా నిన్నెదుర్కొందును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125961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619672"/>
            <a:ext cx="12020848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ఏకైక కుమారుని ఇచ్చింది నీవే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 తెచ్చి నీకు నీకు అర్పించిన అబ్రహాములా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 నా అనేవారు వెలివేసినా ఆప్తులంతా శత్రులైన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 అది నాకెంతో మేలు ఇదిగో నేను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 దయతో నన్ను గైకొనుమయా నా యేసయ్య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03705"/>
      </p:ext>
    </p:extLst>
  </p:cSld>
  <p:clrMapOvr>
    <a:masterClrMapping/>
  </p:clrMapOvr>
  <p:transition spd="slow">
    <p:wipe/>
  </p:transition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328856"/>
            <a:ext cx="15034294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నేనేమైనా ప్రభువా నిన్నే స్తుతిస్తాను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నాకేమున్నా ప్రభువా నీకే అర్పిస్తాను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నేనేమైయున్నానో నీ దయవలనేనయ్యా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నాకున్నన్నియు నీవిచ్చినవేనయ్యా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628231"/>
      </p:ext>
    </p:extLst>
  </p:cSld>
  <p:clrMapOvr>
    <a:masterClrMapping/>
  </p:clrMapOvr>
  <p:transition spd="slow">
    <p:wipe/>
  </p:transition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207790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లేక లేక వృద్ధాప్యమందు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ఏకైక కుమారుని ఇచ్చింది నీవే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ఇచ్చిన నీవే బలి కోరగా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తెచ్చి నీకు అర్పించిన    అబ్రహాములా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746182"/>
      </p:ext>
    </p:extLst>
  </p:cSld>
  <p:clrMapOvr>
    <a:masterClrMapping/>
  </p:clrMapOvr>
  <p:transition spd="slow">
    <p:wipe/>
  </p:transition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177800"/>
            <a:ext cx="16006024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నామట్టుకైతే బ్రతుకుట క్రిస్తే చావైనా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నాకెంతో మేలు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ఇదిగో నేను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ఉన్నానయ్య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దయతో నన్ను గైకొనుమయా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</a:t>
            </a:r>
            <a:endParaRPr lang="en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84248"/>
      </p:ext>
    </p:extLst>
  </p:cSld>
  <p:clrMapOvr>
    <a:masterClrMapping/>
  </p:clrMapOvr>
  <p:transition spd="slow">
    <p:wipe/>
  </p:transition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509A69-6BB4-42B8-8B50-DC918FD10254}"/>
              </a:ext>
            </a:extLst>
          </p:cNvPr>
          <p:cNvSpPr txBox="1"/>
          <p:nvPr/>
        </p:nvSpPr>
        <p:spPr>
          <a:xfrm>
            <a:off x="4177" y="19250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సర్వము పోయిన శరీరం కుళ్ళిన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అనేవారు వెలివేసినా 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ఆప్తులంతా శత్రులైన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అంతము వరకు సహించిన ఆ యోబులా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548213"/>
      </p:ext>
    </p:extLst>
  </p:cSld>
  <p:clrMapOvr>
    <a:masterClrMapping/>
  </p:clrMapOvr>
  <p:transition spd="slow">
    <p:wipe/>
  </p:transition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89709-9BFC-4BDC-BA72-D24AE20F70A8}"/>
              </a:ext>
            </a:extLst>
          </p:cNvPr>
          <p:cNvSpPr txBox="1"/>
          <p:nvPr/>
        </p:nvSpPr>
        <p:spPr>
          <a:xfrm>
            <a:off x="1058778" y="1022685"/>
            <a:ext cx="1352349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2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2628276"/>
      </p:ext>
    </p:extLst>
  </p:cSld>
  <p:clrMapOvr>
    <a:masterClrMapping/>
  </p:clrMapOvr>
  <p:transition spd="slow">
    <p:wipe/>
  </p:transition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422877-0F63-4920-9668-ED2D2A8E00A0}"/>
              </a:ext>
            </a:extLst>
          </p:cNvPr>
          <p:cNvSpPr txBox="1"/>
          <p:nvPr/>
        </p:nvSpPr>
        <p:spPr>
          <a:xfrm>
            <a:off x="4177" y="-2"/>
            <a:ext cx="15632698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విన్నపములు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వినువాడా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కన్నీరు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తుడుచు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సుఖములు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ఇచ్చువాడా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స్తోత్రము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3172741"/>
      </p:ext>
    </p:extLst>
  </p:cSld>
  <p:clrMapOvr>
    <a:masterClrMapping/>
  </p:clrMapOvr>
  <p:transition spd="slow">
    <p:wipe/>
  </p:transition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2F3BC2-2CF9-46A9-BA71-D1B3A7E9E832}"/>
              </a:ext>
            </a:extLst>
          </p:cNvPr>
          <p:cNvSpPr txBox="1"/>
          <p:nvPr/>
        </p:nvSpPr>
        <p:spPr>
          <a:xfrm>
            <a:off x="120315" y="409075"/>
            <a:ext cx="1540042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నుండియే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సాధ్యమయ్యా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మాట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ఒకటి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చాలునయ్య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834718038"/>
      </p:ext>
    </p:extLst>
  </p:cSld>
  <p:clrMapOvr>
    <a:masterClrMapping/>
  </p:clrMapOvr>
  <p:transition spd="slow">
    <p:wipe/>
  </p:transition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3952B9-32B5-4CFF-8ABA-65DA1EC32617}"/>
              </a:ext>
            </a:extLst>
          </p:cNvPr>
          <p:cNvSpPr txBox="1"/>
          <p:nvPr/>
        </p:nvSpPr>
        <p:spPr>
          <a:xfrm>
            <a:off x="4177" y="336885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చిత్తమే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శుద్ధి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పొందు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చెప్పి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తాకితివే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747551667"/>
      </p:ext>
    </p:extLst>
  </p:cSld>
  <p:clrMapOvr>
    <a:masterClrMapping/>
  </p:clrMapOvr>
  <p:transition spd="slow">
    <p:wipe/>
  </p:transition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CB89D-D45A-47ED-867F-FE64D8AEDFB2}"/>
              </a:ext>
            </a:extLst>
          </p:cNvPr>
          <p:cNvSpPr txBox="1"/>
          <p:nvPr/>
        </p:nvSpPr>
        <p:spPr>
          <a:xfrm>
            <a:off x="4177" y="288759"/>
            <a:ext cx="156326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వ్యాధిని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లోనా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/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అయ్యా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నీవుపొంది</a:t>
            </a:r>
            <a:r>
              <a:rPr lang="en-IN" sz="9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9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తీర్చితివే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2810383119"/>
      </p:ext>
    </p:extLst>
  </p:cSld>
  <p:clrMapOvr>
    <a:masterClrMapping/>
  </p:clrMapOvr>
  <p:transition spd="slow">
    <p:wipe/>
  </p:transition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రాజా దివ్య తేజా (2)</a:t>
            </a:r>
          </a:p>
        </p:txBody>
      </p:sp>
    </p:spTree>
    <p:extLst>
      <p:ext uri="{BB962C8B-B14F-4D97-AF65-F5344CB8AC3E}">
        <p14:creationId xmlns:p14="http://schemas.microsoft.com/office/powerpoint/2010/main" val="76599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0158EF-541E-41DA-8981-173FFB63DAFB}"/>
              </a:ext>
            </a:extLst>
          </p:cNvPr>
          <p:cNvSpPr txBox="1"/>
          <p:nvPr/>
        </p:nvSpPr>
        <p:spPr>
          <a:xfrm>
            <a:off x="-3585" y="-206477"/>
            <a:ext cx="1564046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2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 </a:t>
            </a: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400406581"/>
      </p:ext>
    </p:extLst>
  </p:cSld>
  <p:clrMapOvr>
    <a:masterClrMapping/>
  </p:clrMapOvr>
  <p:transition spd="slow">
    <p:wipe/>
  </p:transition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37D576-73DD-41C9-B427-F8887DF16949}"/>
              </a:ext>
            </a:extLst>
          </p:cNvPr>
          <p:cNvSpPr txBox="1"/>
          <p:nvPr/>
        </p:nvSpPr>
        <p:spPr>
          <a:xfrm>
            <a:off x="-3585" y="10159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ఘనతకు అర్హుడవు</a:t>
            </a:r>
            <a:r>
              <a:rPr lang="en-US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 నా దైవము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సృష్టికర్త ముక్తి దాత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స్తుతులకు పాత్రుడా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నీకే ఆరాధనా నీకే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 ఆరాధనా నీకే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6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4758"/>
      </p:ext>
    </p:extLst>
  </p:cSld>
  <p:clrMapOvr>
    <a:masterClrMapping/>
  </p:clrMapOvr>
  <p:transition spd="slow">
    <p:wipe/>
  </p:transition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21AEFC-938D-4C09-9054-2779AA8896B1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మన్నాను కురిపించినావు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బండనుండి నీల్లిచ్చినావు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ఈరే చూచుకొనును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సర్వము సమకూర్చును    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393837"/>
      </p:ext>
    </p:extLst>
  </p:cSld>
  <p:clrMapOvr>
    <a:masterClrMapping/>
  </p:clrMapOvr>
  <p:transition spd="slow">
    <p:wipe/>
  </p:transition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090014-C8AE-43D7-98AA-B8B47ED89254}"/>
              </a:ext>
            </a:extLst>
          </p:cNvPr>
          <p:cNvSpPr txBox="1"/>
          <p:nvPr/>
        </p:nvSpPr>
        <p:spPr>
          <a:xfrm>
            <a:off x="-3585" y="1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వ్యాధులను తొలగించినావు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మృతులను మరి లేపినావు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స్వస్థపరచును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స్వస్థపరచును      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794040"/>
      </p:ext>
    </p:extLst>
  </p:cSld>
  <p:clrMapOvr>
    <a:masterClrMapping/>
  </p:clrMapOvr>
  <p:transition spd="slow">
    <p:wipe/>
  </p:transition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C30C7C-B87C-454D-98DE-BEA4B6F58D20}"/>
              </a:ext>
            </a:extLst>
          </p:cNvPr>
          <p:cNvSpPr txBox="1"/>
          <p:nvPr/>
        </p:nvSpPr>
        <p:spPr>
          <a:xfrm>
            <a:off x="1" y="174168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4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3653"/>
      </p:ext>
    </p:extLst>
  </p:cSld>
  <p:clrMapOvr>
    <a:masterClrMapping/>
  </p:clrMapOvr>
  <p:transition spd="slow">
    <p:wipe/>
  </p:transition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ED5A72-653E-4F46-9D71-80431AF4A079}"/>
              </a:ext>
            </a:extLst>
          </p:cNvPr>
          <p:cNvSpPr txBox="1"/>
          <p:nvPr/>
        </p:nvSpPr>
        <p:spPr>
          <a:xfrm>
            <a:off x="1" y="81720"/>
            <a:ext cx="15636874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7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7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250618"/>
      </p:ext>
    </p:extLst>
  </p:cSld>
  <p:clrMapOvr>
    <a:masterClrMapping/>
  </p:clrMapOvr>
  <p:transition spd="slow">
    <p:wipe/>
  </p:transition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D9FC20-6C28-4FFE-AB40-0BAB37EF27E0}"/>
              </a:ext>
            </a:extLst>
          </p:cNvPr>
          <p:cNvSpPr txBox="1"/>
          <p:nvPr/>
        </p:nvSpPr>
        <p:spPr>
          <a:xfrm>
            <a:off x="1" y="145140"/>
            <a:ext cx="1563687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986678"/>
      </p:ext>
    </p:extLst>
  </p:cSld>
  <p:clrMapOvr>
    <a:masterClrMapping/>
  </p:clrMapOvr>
  <p:transition spd="slow">
    <p:wipe/>
  </p:transition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514B8-759E-4482-B209-1E47F09769F4}"/>
              </a:ext>
            </a:extLst>
          </p:cNvPr>
          <p:cNvSpPr txBox="1"/>
          <p:nvPr/>
        </p:nvSpPr>
        <p:spPr>
          <a:xfrm>
            <a:off x="1" y="116112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5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633525"/>
      </p:ext>
    </p:extLst>
  </p:cSld>
  <p:clrMapOvr>
    <a:masterClrMapping/>
  </p:clrMapOvr>
  <p:transition spd="slow">
    <p:wipe/>
  </p:transition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198736" y="974937"/>
            <a:ext cx="10686615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నిన్నునే ప్రేమిస్తున్నా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పరలోకం తెరచితివా - నాకై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ఉరికురికి పనిచేసెదన్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దానిని మరచెదనా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సంతోషించి స్తుతిపాడెదన్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నా మది తపియించెను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పరిపాలించుమయా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అరాచకం ఆగాలి 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యజమానుడా ||</a:t>
            </a: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590171"/>
      </p:ext>
    </p:extLst>
  </p:cSld>
  <p:clrMapOvr>
    <a:masterClrMapping/>
  </p:clrMapOvr>
  <p:transition spd="slow">
    <p:wipe/>
  </p:transition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444368" y="0"/>
            <a:ext cx="15041329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 - నా యేసు రాజుడా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తలంపులెల్లా - నా తపనయంతా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చిత్తం చేయుటయే</a:t>
            </a:r>
          </a:p>
        </p:txBody>
      </p:sp>
    </p:spTree>
    <p:extLst>
      <p:ext uri="{BB962C8B-B14F-4D97-AF65-F5344CB8AC3E}">
        <p14:creationId xmlns:p14="http://schemas.microsoft.com/office/powerpoint/2010/main" val="528978145"/>
      </p:ext>
    </p:extLst>
  </p:cSld>
  <p:clrMapOvr>
    <a:masterClrMapping/>
  </p:clrMapOvr>
  <p:transition spd="slow">
    <p:wipe/>
  </p:transition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 సద్గుణ ||</a:t>
            </a:r>
          </a:p>
        </p:txBody>
      </p:sp>
    </p:spTree>
    <p:extLst>
      <p:ext uri="{BB962C8B-B14F-4D97-AF65-F5344CB8AC3E}">
        <p14:creationId xmlns:p14="http://schemas.microsoft.com/office/powerpoint/2010/main" val="127111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83197"/>
            <a:ext cx="15041329" cy="2694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యజమానుడా...... యజమానుడా......</a:t>
            </a:r>
          </a:p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 రాజుడా......</a:t>
            </a:r>
          </a:p>
        </p:txBody>
      </p:sp>
    </p:spTree>
    <p:extLst>
      <p:ext uri="{BB962C8B-B14F-4D97-AF65-F5344CB8AC3E}">
        <p14:creationId xmlns:p14="http://schemas.microsoft.com/office/powerpoint/2010/main" val="3073591126"/>
      </p:ext>
    </p:extLst>
  </p:cSld>
  <p:clrMapOvr>
    <a:masterClrMapping/>
  </p:clrMapOvr>
  <p:transition spd="slow">
    <p:wipe/>
  </p:transition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D7670EB-CEAC-4F69-B5D2-BEAE5477160E}"/>
              </a:ext>
            </a:extLst>
          </p:cNvPr>
          <p:cNvSpPr txBox="1"/>
          <p:nvPr/>
        </p:nvSpPr>
        <p:spPr>
          <a:xfrm>
            <a:off x="297772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నీకోసం జీవిస్తున్నా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నిన్నునే ప్రేమిస్తున్నా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బలియై రక్షించితివా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పరలోకం తెరచితివా - నాకై 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875878"/>
      </p:ext>
    </p:extLst>
  </p:cSld>
  <p:clrMapOvr>
    <a:masterClrMapping/>
  </p:clrMapOvr>
  <p:transition spd="slow">
    <p:wipe/>
  </p:transition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 దినములంతా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పనిచేసెదన్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పిలిచావు నీ సేవకై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దానిని మరచెదనా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783130"/>
      </p:ext>
    </p:extLst>
  </p:cSld>
  <p:clrMapOvr>
    <a:masterClrMapping/>
  </p:clrMapOvr>
  <p:transition spd="slow">
    <p:wipe/>
  </p:transition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2" y="117987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 నీ సన్నిధిలోనే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సంతోషించి స్తుతిపాడెదన్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ఎప్పుడయ్యా నిన్ను చూచెదన్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మది తపియించెను 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5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932306"/>
      </p:ext>
    </p:extLst>
  </p:cSld>
  <p:clrMapOvr>
    <a:masterClrMapping/>
  </p:clrMapOvr>
  <p:transition spd="slow">
    <p:wipe/>
  </p:transition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దేశమంతటిని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పరిపాలించుమయా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పేదరికం తొలగాలి -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అరాచకం ఆగాలి </a:t>
            </a:r>
            <a:r>
              <a:rPr lang="en-US" sz="48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637276"/>
      </p:ext>
    </p:extLst>
  </p:cSld>
  <p:clrMapOvr>
    <a:masterClrMapping/>
  </p:clrMapOvr>
  <p:transition spd="slow">
    <p:wipe/>
  </p:transition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5076608"/>
      </p:ext>
    </p:extLst>
  </p:cSld>
  <p:clrMapOvr>
    <a:masterClrMapping/>
  </p:clrMapOvr>
  <p:transition spd="slow">
    <p:wipe/>
  </p:transition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965982"/>
      </p:ext>
    </p:extLst>
  </p:cSld>
  <p:clrMapOvr>
    <a:masterClrMapping/>
  </p:clrMapOvr>
  <p:transition spd="slow">
    <p:wipe/>
  </p:transition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85388"/>
      </p:ext>
    </p:extLst>
  </p:cSld>
  <p:clrMapOvr>
    <a:masterClrMapping/>
  </p:clrMapOvr>
  <p:transition spd="slow">
    <p:wipe/>
  </p:transition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4099299"/>
      </p:ext>
    </p:extLst>
  </p:cSld>
  <p:clrMapOvr>
    <a:masterClrMapping/>
  </p:clrMapOvr>
  <p:transition spd="slow">
    <p:wipe/>
  </p:transition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07041"/>
      </p:ext>
    </p:extLst>
  </p:cSld>
  <p:clrMapOvr>
    <a:masterClrMapping/>
  </p:clrMapOvr>
  <p:transition spd="slow">
    <p:wipe/>
  </p:transition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252704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824263"/>
      </p:ext>
    </p:extLst>
  </p:cSld>
  <p:clrMapOvr>
    <a:masterClrMapping/>
  </p:clrMapOvr>
  <p:transition spd="slow">
    <p:wipe/>
  </p:transition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841712"/>
            <a:ext cx="7787100" cy="5713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       ||సర్వ యుగములలో||</a:t>
            </a:r>
          </a:p>
          <a:p>
            <a:pPr algn="ctr" defTabSz="439781">
              <a:defRPr/>
            </a:pPr>
            <a:endParaRPr lang="te-IN" sz="192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192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       ||సర్వ యుగములలో||</a:t>
            </a:r>
          </a:p>
        </p:txBody>
      </p:sp>
    </p:spTree>
    <p:extLst>
      <p:ext uri="{BB962C8B-B14F-4D97-AF65-F5344CB8AC3E}">
        <p14:creationId xmlns:p14="http://schemas.microsoft.com/office/powerpoint/2010/main" val="2760969645"/>
      </p:ext>
    </p:extLst>
  </p:cSld>
  <p:clrMapOvr>
    <a:masterClrMapping/>
  </p:clrMapOvr>
  <p:transition spd="slow">
    <p:wipe/>
  </p:transition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-2825786" y="202339"/>
            <a:ext cx="21288445" cy="4825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 యుగములలో సజీవుడవు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సరిపోల్చగలనా నీ సామర్ధ్యమును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కొనియాడదగినది నీ దివ్య తేజం</a:t>
            </a:r>
          </a:p>
          <a:p>
            <a:pPr algn="ctr" defTabSz="439781">
              <a:defRPr/>
            </a:pP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99635840"/>
      </p:ext>
    </p:extLst>
  </p:cSld>
  <p:clrMapOvr>
    <a:masterClrMapping/>
  </p:clrMapOvr>
  <p:transition spd="slow">
    <p:wipe/>
  </p:transition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399224"/>
            <a:ext cx="1889293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defRPr/>
            </a:pPr>
            <a:r>
              <a:rPr lang="te-IN" sz="7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49373489"/>
      </p:ext>
    </p:extLst>
  </p:cSld>
  <p:clrMapOvr>
    <a:masterClrMapping/>
  </p:clrMapOvr>
  <p:transition spd="slow">
    <p:wipe/>
  </p:transition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97772" y="34763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939094043"/>
      </p:ext>
    </p:extLst>
  </p:cSld>
  <p:clrMapOvr>
    <a:masterClrMapping/>
  </p:clrMapOvr>
  <p:transition spd="slow">
    <p:wipe/>
  </p:transition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-134261" y="280377"/>
            <a:ext cx="1590539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83951847"/>
      </p:ext>
    </p:extLst>
  </p:cSld>
  <p:clrMapOvr>
    <a:masterClrMapping/>
  </p:clrMapOvr>
  <p:transition spd="slow">
    <p:wipe/>
  </p:transition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8D62CC-5523-4FDE-A7C3-A311A84E8F7B}"/>
              </a:ext>
            </a:extLst>
          </p:cNvPr>
          <p:cNvSpPr txBox="1"/>
          <p:nvPr/>
        </p:nvSpPr>
        <p:spPr>
          <a:xfrm>
            <a:off x="1415143" y="1062959"/>
            <a:ext cx="1319348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</a:p>
          <a:p>
            <a:pPr algn="ctr" defTabSz="439781"/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US" sz="2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2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130445"/>
      </p:ext>
    </p:extLst>
  </p:cSld>
  <p:clrMapOvr>
    <a:masterClrMapping/>
  </p:clrMapOvr>
  <p:transition spd="slow">
    <p:wipe/>
  </p:transition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24474" y="566054"/>
            <a:ext cx="1504133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8000" dirty="0">
              <a:solidFill>
                <a:srgbClr val="4472C4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15746379"/>
      </p:ext>
    </p:extLst>
  </p:cSld>
  <p:clrMapOvr>
    <a:masterClrMapping/>
  </p:clrMapOvr>
  <p:transition spd="slow">
    <p:wipe/>
  </p:transition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297772" y="435426"/>
            <a:ext cx="1504133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అద్భుతముచేసితివీ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85318161"/>
      </p:ext>
    </p:extLst>
  </p:cSld>
  <p:clrMapOvr>
    <a:masterClrMapping/>
  </p:clrMapOvr>
  <p:transition spd="slow">
    <p:wipe/>
  </p:transition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653138"/>
            <a:ext cx="1504133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నిలచితివీ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US" sz="48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69567226"/>
      </p:ext>
    </p:extLst>
  </p:cSld>
  <p:clrMapOvr>
    <a:masterClrMapping/>
  </p:clrMapOvr>
  <p:transition spd="slow">
    <p:wipe/>
  </p:transition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 సునాదమును నా శ్రమదినమున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మధుర గీతికగా మదిలో వినిపించి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సిలువలో దాగిన సర్వసంపదలిచ్చి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కాంతిమయముగా కనపరచితివే నీ ఆత్మ శక్తితో</a:t>
            </a:r>
          </a:p>
        </p:txBody>
      </p:sp>
    </p:spTree>
    <p:extLst>
      <p:ext uri="{BB962C8B-B14F-4D97-AF65-F5344CB8AC3E}">
        <p14:creationId xmlns:p14="http://schemas.microsoft.com/office/powerpoint/2010/main" val="1863312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405723" y="457203"/>
            <a:ext cx="1504133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US" sz="5400" dirty="0">
                <a:solidFill>
                  <a:srgbClr val="4472C4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>
              <a:solidFill>
                <a:srgbClr val="4472C4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19241204"/>
      </p:ext>
    </p:extLst>
  </p:cSld>
  <p:clrMapOvr>
    <a:masterClrMapping/>
  </p:clrMapOvr>
  <p:transition spd="slow">
    <p:wipe/>
  </p:transition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8720" y="2129550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617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73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73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549093"/>
      </p:ext>
    </p:extLst>
  </p:cSld>
  <p:clrMapOvr>
    <a:masterClrMapping/>
  </p:clrMapOvr>
  <p:transition spd="slow">
    <p:wipe/>
  </p:transition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271781" y="355608"/>
            <a:ext cx="160856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3441089994"/>
      </p:ext>
    </p:extLst>
  </p:cSld>
  <p:clrMapOvr>
    <a:masterClrMapping/>
  </p:clrMapOvr>
  <p:transition spd="slow">
    <p:wipe/>
  </p:transition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" y="345779"/>
            <a:ext cx="15636875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8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0350"/>
      </p:ext>
    </p:extLst>
  </p:cSld>
  <p:clrMapOvr>
    <a:masterClrMapping/>
  </p:clrMapOvr>
  <p:transition spd="slow">
    <p:wipe/>
  </p:transition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375279"/>
            <a:ext cx="16801663" cy="40626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2587625"/>
      </p:ext>
    </p:extLst>
  </p:cSld>
  <p:clrMapOvr>
    <a:masterClrMapping/>
  </p:clrMapOvr>
  <p:transition spd="slow">
    <p:wipe/>
  </p:transition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12552"/>
            <a:ext cx="1680166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2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7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54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48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83678977"/>
      </p:ext>
    </p:extLst>
  </p:cSld>
  <p:clrMapOvr>
    <a:masterClrMapping/>
  </p:clrMapOvr>
  <p:transition spd="slow">
    <p:wipe/>
  </p:transition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745500" y="0"/>
            <a:ext cx="77871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నిజమైన ద్రాక్షావల్లి నీవే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సంతోషము నీలోనే 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ఎంతో మధురమైనది</a:t>
            </a:r>
            <a:endParaRPr lang="en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నాపైన నీకున్న ప్రేమ</a:t>
            </a: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ఎనలేని నీ ప్రేమ </a:t>
            </a:r>
            <a:r>
              <a:rPr lang="te-IN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en-IN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కాంక్షనీయుడా దివ్యమైన నీ రూపులో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జీవించున్నాను నీ ప్రేమకు నే పత్రికగా 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శిధిలమై యుండగా నన్ను నీదు రక్తముతో కడిగి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పోలికగా మార్చినావే నా యేసయ్యా </a:t>
            </a:r>
            <a:r>
              <a:rPr lang="te-IN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IN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 ప్రియుడా శ్రేష్టమైన ఫలములతో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అర్పించుచున్నాను సర్వము నీకే అర్పణగా 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వాడిపోనివ్వక నాకు ఆశ్రయమైతివి నీవు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జీవపు ఊటవై బలపరచితివి నా యేసయ్యా </a:t>
            </a:r>
            <a:r>
              <a:rPr lang="te-IN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en-IN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రాజా రమ్యమైన సీయోనుకే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నడిపించుము నీ చిత్తమైన మార్గములో 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 పోనివ్వక నన్ను నీదు ఆత్మతో నింపి</a:t>
            </a:r>
            <a:b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నను చేర్చుము నీ రాజ్యములో</a:t>
            </a:r>
            <a:endParaRPr lang="en-IN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6361315"/>
      </p:ext>
    </p:extLst>
  </p:cSld>
  <p:clrMapOvr>
    <a:masterClrMapping/>
  </p:clrMapOvr>
  <p:transition spd="slow">
    <p:wipe/>
  </p:transition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153310" y="500743"/>
            <a:ext cx="1504133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నిజమైన ద్రాక్షావల్లి నీవే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సంతోషము నీలోనే 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ఎంతో మధురమైనది</a:t>
            </a:r>
            <a:endParaRPr lang="en-IN" sz="8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నాపైన నీకున్న ప్రేమ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ఎనలేని నీ ప్రేమ </a:t>
            </a:r>
            <a:endParaRPr lang="en-IN" sz="80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10101634"/>
      </p:ext>
    </p:extLst>
  </p:cSld>
  <p:clrMapOvr>
    <a:masterClrMapping/>
  </p:clrMapOvr>
  <p:transition spd="slow">
    <p:wipe/>
  </p:transition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696686"/>
            <a:ext cx="1889293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అతి కాంక్షనీయుడా దివ్యమైన నీ రూపులో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జీవించున్నాను నీ ప్రేమకు నే పత్రికగా 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శిధిలమై యుండగా నన్ను నీదు రక్తముతో కడిగి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	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పోలికగా మార్చినావే నా యేసయ్యా </a:t>
            </a:r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IN" sz="8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4961B9-F498-4CDE-A33F-CC85C30D7E9D}"/>
              </a:ext>
            </a:extLst>
          </p:cNvPr>
          <p:cNvSpPr txBox="1"/>
          <p:nvPr/>
        </p:nvSpPr>
        <p:spPr>
          <a:xfrm>
            <a:off x="4632160" y="6092947"/>
            <a:ext cx="8788650" cy="1065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6349" dirty="0">
                <a:solidFill>
                  <a:srgbClr val="AC3EC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6349" dirty="0">
                <a:solidFill>
                  <a:srgbClr val="AC3EC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నిజమైన ద్రాక్షావల్లి </a:t>
            </a:r>
            <a:r>
              <a:rPr lang="en-US" sz="6349" dirty="0">
                <a:solidFill>
                  <a:srgbClr val="AC3EC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349" dirty="0">
              <a:solidFill>
                <a:srgbClr val="AC3EC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75447907"/>
      </p:ext>
    </p:extLst>
  </p:cSld>
  <p:clrMapOvr>
    <a:masterClrMapping/>
  </p:clrMapOvr>
  <p:transition spd="slow">
    <p:wipe/>
  </p:transition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86F268-7B8B-4D1E-898F-0A151BAB769D}"/>
              </a:ext>
            </a:extLst>
          </p:cNvPr>
          <p:cNvSpPr txBox="1"/>
          <p:nvPr/>
        </p:nvSpPr>
        <p:spPr>
          <a:xfrm>
            <a:off x="274298" y="791391"/>
            <a:ext cx="15447053" cy="5863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 ప్రియుడా శ్రేష్టమైన ఫలములతో</a:t>
            </a:r>
            <a:b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అర్పించుచున్నాను సర్వము నీకే అర్పణగా </a:t>
            </a:r>
            <a:b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వాడిపోనివ్వక నాకు ఆశ్రయమైతివి నీవు</a:t>
            </a:r>
            <a:b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జీవపు ఊటవై బలపరచితివి</a:t>
            </a:r>
            <a:r>
              <a:rPr lang="en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5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 </a:t>
            </a:r>
            <a:r>
              <a:rPr lang="te-IN" sz="75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en-IN" sz="75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5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te-IN" sz="75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D9FA86-ACDD-4617-873B-A83143E4B463}"/>
              </a:ext>
            </a:extLst>
          </p:cNvPr>
          <p:cNvSpPr txBox="1"/>
          <p:nvPr/>
        </p:nvSpPr>
        <p:spPr>
          <a:xfrm>
            <a:off x="4717067" y="5588738"/>
            <a:ext cx="8788650" cy="1065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6349" dirty="0">
                <a:solidFill>
                  <a:srgbClr val="AC3EC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6349" dirty="0">
                <a:solidFill>
                  <a:srgbClr val="AC3EC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నిజమైన ద్రాక్షావల్లి </a:t>
            </a:r>
            <a:r>
              <a:rPr lang="en-US" sz="6349" dirty="0">
                <a:solidFill>
                  <a:srgbClr val="AC3EC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349" dirty="0">
              <a:solidFill>
                <a:srgbClr val="AC3EC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3704748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3451561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4149203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6296D1C-9D2F-4980-9D84-F1263376FE0B}"/>
              </a:ext>
            </a:extLst>
          </p:cNvPr>
          <p:cNvSpPr txBox="1"/>
          <p:nvPr/>
        </p:nvSpPr>
        <p:spPr>
          <a:xfrm>
            <a:off x="153310" y="769620"/>
            <a:ext cx="15041330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రాజా రమ్యమైన సీయోనుకే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నడిపించుము నీ చిత్తమైన మార్గములో 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అలసి పోనివ్వక నన్ను నీదు ఆత్మతో నింపి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నను చేర్చుము నీ రాజ్యములో</a:t>
            </a:r>
            <a:endParaRPr lang="en-IN" sz="72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602BE-DC39-4240-8632-80D0F82F57F4}"/>
              </a:ext>
            </a:extLst>
          </p:cNvPr>
          <p:cNvSpPr txBox="1"/>
          <p:nvPr/>
        </p:nvSpPr>
        <p:spPr>
          <a:xfrm>
            <a:off x="4780365" y="5597841"/>
            <a:ext cx="8788650" cy="10657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6349" dirty="0">
                <a:solidFill>
                  <a:srgbClr val="AC3EC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6349" dirty="0">
                <a:solidFill>
                  <a:srgbClr val="AC3EC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నిజమైన ద్రాక్షావల్లి </a:t>
            </a:r>
            <a:r>
              <a:rPr lang="en-US" sz="6349" dirty="0">
                <a:solidFill>
                  <a:srgbClr val="AC3EC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349" dirty="0">
              <a:solidFill>
                <a:srgbClr val="AC3EC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806305530"/>
      </p:ext>
    </p:extLst>
  </p:cSld>
  <p:clrMapOvr>
    <a:masterClrMapping/>
  </p:clrMapOvr>
  <p:transition spd="slow">
    <p:wipe/>
  </p:transition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9BF98A-CA36-4AFA-BEC9-24A255DD60E1}"/>
              </a:ext>
            </a:extLst>
          </p:cNvPr>
          <p:cNvSpPr txBox="1"/>
          <p:nvPr/>
        </p:nvSpPr>
        <p:spPr>
          <a:xfrm>
            <a:off x="3910115" y="655479"/>
            <a:ext cx="7816644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నూతన తలంపులతో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 ఆనంద భరితులమై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ముఖములో కనిపించును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 </a:t>
            </a:r>
            <a:endParaRPr lang="en-US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శక్తితో నడిచెదము</a:t>
            </a:r>
          </a:p>
          <a:p>
            <a:pPr algn="ctr"/>
            <a:endParaRPr lang="te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జీవింప చేయుటకు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</a:t>
            </a:r>
          </a:p>
          <a:p>
            <a:pPr algn="ctr"/>
            <a:r>
              <a:rPr lang="te-IN" sz="24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నిండెదము</a:t>
            </a:r>
            <a:r>
              <a:rPr lang="en-US" sz="24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24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699435"/>
      </p:ext>
    </p:extLst>
  </p:cSld>
  <p:clrMapOvr>
    <a:masterClrMapping/>
  </p:clrMapOvr>
  <p:transition spd="slow">
    <p:wipe/>
  </p:transition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A313AD-AC62-44BB-A098-871E267839CF}"/>
              </a:ext>
            </a:extLst>
          </p:cNvPr>
          <p:cNvSpPr txBox="1"/>
          <p:nvPr/>
        </p:nvSpPr>
        <p:spPr>
          <a:xfrm>
            <a:off x="0" y="631372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ఆత్మతో అభిషేకం </a:t>
            </a:r>
            <a:endParaRPr lang="en-US" sz="7200" dirty="0">
              <a:latin typeface="Sravya" panose="00000400000000000000" pitchFamily="2" charset="2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మాపై కుమ్మరించుము దేవా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దైవాత్మచే ఆవరించుము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ఆత్మ దాహం నిండి ఆనందింతుము</a:t>
            </a:r>
          </a:p>
        </p:txBody>
      </p:sp>
    </p:spTree>
    <p:extLst>
      <p:ext uri="{BB962C8B-B14F-4D97-AF65-F5344CB8AC3E}">
        <p14:creationId xmlns:p14="http://schemas.microsoft.com/office/powerpoint/2010/main" val="1091072011"/>
      </p:ext>
    </p:extLst>
  </p:cSld>
  <p:clrMapOvr>
    <a:masterClrMapping/>
  </p:clrMapOvr>
  <p:transition spd="slow">
    <p:wipe/>
  </p:transition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CCDB5-4197-4104-B121-1ECD2963594E}"/>
              </a:ext>
            </a:extLst>
          </p:cNvPr>
          <p:cNvSpPr txBox="1"/>
          <p:nvPr/>
        </p:nvSpPr>
        <p:spPr>
          <a:xfrm>
            <a:off x="0" y="1524001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నూతన అభిషేకం - నూతన తలంపులతో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నిండెదము ఆత్మలోన - ఆనంద భరితులమై</a:t>
            </a:r>
          </a:p>
        </p:txBody>
      </p:sp>
    </p:spTree>
    <p:extLst>
      <p:ext uri="{BB962C8B-B14F-4D97-AF65-F5344CB8AC3E}">
        <p14:creationId xmlns:p14="http://schemas.microsoft.com/office/powerpoint/2010/main" val="1444303450"/>
      </p:ext>
    </p:extLst>
  </p:cSld>
  <p:clrMapOvr>
    <a:masterClrMapping/>
  </p:clrMapOvr>
  <p:transition spd="slow">
    <p:wipe/>
  </p:transition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840067-61AE-4D90-B7DB-F6CB78DE9C72}"/>
              </a:ext>
            </a:extLst>
          </p:cNvPr>
          <p:cNvSpPr txBox="1"/>
          <p:nvPr/>
        </p:nvSpPr>
        <p:spPr>
          <a:xfrm>
            <a:off x="-3585" y="1611087"/>
            <a:ext cx="156404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అగ్నితో అభిషేకం - ముఖములో కనిపించును</a:t>
            </a:r>
          </a:p>
          <a:p>
            <a:pPr algn="ctr"/>
            <a:r>
              <a:rPr lang="te-IN" sz="7200" dirty="0">
                <a:latin typeface="Sravya" panose="00000400000000000000" pitchFamily="2" charset="2"/>
                <a:cs typeface="Ramabhadra" panose="02000600000000000000" pitchFamily="2" charset="0"/>
              </a:rPr>
              <a:t>శత్రువును జయించుటకు - శక్తితో నడిచెదము</a:t>
            </a:r>
          </a:p>
        </p:txBody>
      </p:sp>
    </p:spTree>
    <p:extLst>
      <p:ext uri="{BB962C8B-B14F-4D97-AF65-F5344CB8AC3E}">
        <p14:creationId xmlns:p14="http://schemas.microsoft.com/office/powerpoint/2010/main" val="3909299142"/>
      </p:ext>
    </p:extLst>
  </p:cSld>
  <p:clrMapOvr>
    <a:masterClrMapping/>
  </p:clrMapOvr>
  <p:transition spd="slow">
    <p:wipe/>
  </p:transition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DC7A5-87FB-4E13-8DEC-C699B1556106}"/>
              </a:ext>
            </a:extLst>
          </p:cNvPr>
          <p:cNvSpPr txBox="1"/>
          <p:nvPr/>
        </p:nvSpPr>
        <p:spPr>
          <a:xfrm>
            <a:off x="-146255" y="1436915"/>
            <a:ext cx="1564046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జీవము లేనివారిని - జీవింప చేయుటకు </a:t>
            </a:r>
          </a:p>
          <a:p>
            <a:pPr algn="ctr"/>
            <a:r>
              <a:rPr lang="te-IN" sz="8000" dirty="0">
                <a:latin typeface="Sravya" panose="00000400000000000000" pitchFamily="2" charset="2"/>
                <a:cs typeface="Ramabhadra" panose="02000600000000000000" pitchFamily="2" charset="0"/>
              </a:rPr>
              <a:t>ఉజ్జీవము కలుగుటకై - ఆత్మతో నిండెదము</a:t>
            </a:r>
            <a:r>
              <a:rPr lang="en-US" sz="8000" dirty="0">
                <a:latin typeface="Sravya" panose="00000400000000000000" pitchFamily="2" charset="2"/>
                <a:cs typeface="Ramabhadra" panose="02000600000000000000" pitchFamily="2" charset="0"/>
              </a:rPr>
              <a:t>t</a:t>
            </a:r>
            <a:endParaRPr lang="en-IN" sz="8000" dirty="0"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019081"/>
      </p:ext>
    </p:extLst>
  </p:cSld>
  <p:clrMapOvr>
    <a:masterClrMapping/>
  </p:clrMapOvr>
  <p:transition spd="slow">
    <p:wipe/>
  </p:transition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AA8C23-F2CB-4853-94C3-AA1F24EAEEF3}"/>
              </a:ext>
            </a:extLst>
          </p:cNvPr>
          <p:cNvSpPr txBox="1"/>
          <p:nvPr/>
        </p:nvSpPr>
        <p:spPr>
          <a:xfrm>
            <a:off x="0" y="420183"/>
            <a:ext cx="15636875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సంవత్సరములు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గతియించు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చుండ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పరుచుము</a:t>
            </a:r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రూపముకు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మార్చుము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-2</a:t>
            </a:r>
          </a:p>
          <a:p>
            <a:pPr algn="ctr"/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హిమము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కంటే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తెల్లగా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పరిశుద్ధపరుచుము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రక్షకా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-2 </a:t>
            </a:r>
          </a:p>
          <a:p>
            <a:pPr algn="ctr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దినదినంబు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నీకు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సమీపమై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ప్రతి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క్షణం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ను 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మోయుచు</a:t>
            </a:r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వెనుక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కు 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చూడకనే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సాగెదను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/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శిలువను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చూచుచునే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గురిని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చేరెదను</a:t>
            </a:r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ఆత్మతో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నింపు</a:t>
            </a:r>
            <a:r>
              <a:rPr lang="te-IN" sz="3600" dirty="0">
                <a:latin typeface="Ramabhadra" panose="02000600000000000000" pitchFamily="2" charset="0"/>
                <a:cs typeface="Ramabhadra" panose="02000600000000000000" pitchFamily="2" charset="0"/>
              </a:rPr>
              <a:t>మా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సేవజేతును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స్థిరపరచుమా-2</a:t>
            </a:r>
          </a:p>
          <a:p>
            <a:pPr algn="ctr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నూత్న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మనస్సు-నూత్న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ఆత్మను-నూత్నజీవమును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నింపుము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దేవా</a:t>
            </a:r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రాతిగుండెనే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మార్చు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-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మాంసపు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గుండెనె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అమర్చుమో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దేవా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హృదయము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నాకిమ్మయ్యా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లోకాన్ని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3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నీకై</a:t>
            </a:r>
            <a:r>
              <a:rPr lang="en-IN" sz="3600" dirty="0">
                <a:latin typeface="Ramabhadra" panose="02000600000000000000" pitchFamily="2" charset="0"/>
                <a:cs typeface="Ramabhadra" panose="02000600000000000000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1696855061"/>
      </p:ext>
    </p:extLst>
  </p:cSld>
  <p:clrMapOvr>
    <a:masterClrMapping/>
  </p:clrMapOvr>
  <p:transition spd="slow">
    <p:wipe/>
  </p:transition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E60C584-C018-4560-B54D-131F7661B5AF}"/>
              </a:ext>
            </a:extLst>
          </p:cNvPr>
          <p:cNvSpPr txBox="1"/>
          <p:nvPr/>
        </p:nvSpPr>
        <p:spPr>
          <a:xfrm>
            <a:off x="-3585" y="75585"/>
            <a:ext cx="1564046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సంవత్సరములు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గతియించు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చుండ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endParaRPr lang="te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పరుచుము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రూపముకు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మార్చుము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-2</a:t>
            </a:r>
          </a:p>
          <a:p>
            <a:pPr algn="ctr"/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హిమము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కంటే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తెల్లగా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పరిశుద్ధ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పరుచుము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600" dirty="0" err="1">
                <a:latin typeface="Ramabhadra" panose="02000600000000000000" pitchFamily="2" charset="0"/>
                <a:cs typeface="Ramabhadra" panose="02000600000000000000" pitchFamily="2" charset="0"/>
              </a:rPr>
              <a:t>రక్షకా</a:t>
            </a:r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-2 </a:t>
            </a:r>
          </a:p>
        </p:txBody>
      </p:sp>
    </p:spTree>
    <p:extLst>
      <p:ext uri="{BB962C8B-B14F-4D97-AF65-F5344CB8AC3E}">
        <p14:creationId xmlns:p14="http://schemas.microsoft.com/office/powerpoint/2010/main" val="2731387361"/>
      </p:ext>
    </p:extLst>
  </p:cSld>
  <p:clrMapOvr>
    <a:masterClrMapping/>
  </p:clrMapOvr>
  <p:transition spd="slow">
    <p:wipe/>
  </p:transition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C11663-25B8-40A6-99AA-3BFBB3B4AFA6}"/>
              </a:ext>
            </a:extLst>
          </p:cNvPr>
          <p:cNvSpPr txBox="1"/>
          <p:nvPr/>
        </p:nvSpPr>
        <p:spPr>
          <a:xfrm>
            <a:off x="-3585" y="271003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దినదినంబు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నీకు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సమీపమై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endParaRPr lang="te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ప్రతి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క్షణం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సిలువ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మోయుచు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వెనుక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కు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చూడకనే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నేను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సాగెదను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శిలువను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చూచుచునే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గురిని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చేరెదను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ఆత్మతో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నను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నింపు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6000" dirty="0" err="1">
                <a:latin typeface="Ramabhadra" panose="02000600000000000000" pitchFamily="2" charset="0"/>
                <a:cs typeface="Ramabhadra" panose="02000600000000000000" pitchFamily="2" charset="0"/>
              </a:rPr>
              <a:t>సేవజేతును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స్థిరపరచుమా-2</a:t>
            </a:r>
          </a:p>
        </p:txBody>
      </p:sp>
    </p:spTree>
    <p:extLst>
      <p:ext uri="{BB962C8B-B14F-4D97-AF65-F5344CB8AC3E}">
        <p14:creationId xmlns:p14="http://schemas.microsoft.com/office/powerpoint/2010/main" val="961157321"/>
      </p:ext>
    </p:extLst>
  </p:cSld>
  <p:clrMapOvr>
    <a:masterClrMapping/>
  </p:clrMapOvr>
  <p:transition spd="slow">
    <p:wipe/>
  </p:transition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A4F1F0-4229-402F-BC2B-C1B4C1C4403B}"/>
              </a:ext>
            </a:extLst>
          </p:cNvPr>
          <p:cNvSpPr txBox="1"/>
          <p:nvPr/>
        </p:nvSpPr>
        <p:spPr>
          <a:xfrm>
            <a:off x="-3585" y="19050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నూత్న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మనస్సు-నూత్న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ఆత్మను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నూత్నజీవమును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నింపుము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దేవా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రాతి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గుండెనే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మార్చు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యేసయ్యా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మాంసపు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గుండె</a:t>
            </a: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నే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అమర్చుమో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7200" dirty="0" err="1">
                <a:latin typeface="Ramabhadra" panose="02000600000000000000" pitchFamily="2" charset="0"/>
                <a:cs typeface="Ramabhadra" panose="02000600000000000000" pitchFamily="2" charset="0"/>
              </a:rPr>
              <a:t>దేవా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7647040"/>
      </p:ext>
    </p:extLst>
  </p:cSld>
  <p:clrMapOvr>
    <a:masterClrMapping/>
  </p:clrMapOvr>
  <p:transition spd="slow">
    <p:wipe/>
  </p:transition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నాతోడు నీడవై మరపురాని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మహోప కార్యములు నాకై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దాచిన -వేకువగా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బలమైన జనముగా నిర్దారించితివి నీ కీర్తి కొరకే</a:t>
            </a:r>
          </a:p>
        </p:txBody>
      </p:sp>
    </p:spTree>
    <p:extLst>
      <p:ext uri="{BB962C8B-B14F-4D97-AF65-F5344CB8AC3E}">
        <p14:creationId xmlns:p14="http://schemas.microsoft.com/office/powerpoint/2010/main" val="1227290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CCC948-FBF8-4C40-B271-3CFF48BE6939}"/>
              </a:ext>
            </a:extLst>
          </p:cNvPr>
          <p:cNvSpPr txBox="1"/>
          <p:nvPr/>
        </p:nvSpPr>
        <p:spPr>
          <a:xfrm>
            <a:off x="3175" y="323851"/>
            <a:ext cx="1563370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హృదయము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నాకిమ్మయ్యా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లోకాన్ని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IN" sz="8800" dirty="0" err="1">
                <a:latin typeface="Ramabhadra" panose="02000600000000000000" pitchFamily="2" charset="0"/>
                <a:cs typeface="Ramabhadra" panose="02000600000000000000" pitchFamily="2" charset="0"/>
              </a:rPr>
              <a:t>నీకై</a:t>
            </a:r>
            <a:r>
              <a:rPr lang="en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సంపాదించెదా-2</a:t>
            </a:r>
          </a:p>
        </p:txBody>
      </p:sp>
    </p:spTree>
    <p:extLst>
      <p:ext uri="{BB962C8B-B14F-4D97-AF65-F5344CB8AC3E}">
        <p14:creationId xmlns:p14="http://schemas.microsoft.com/office/powerpoint/2010/main" val="4242608021"/>
      </p:ext>
    </p:extLst>
  </p:cSld>
  <p:clrMapOvr>
    <a:masterClrMapping/>
  </p:clrMapOvr>
  <p:transition spd="slow">
    <p:wipe/>
  </p:transition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D17469-1B8A-4C95-B77D-4E2A7B907921}"/>
              </a:ext>
            </a:extLst>
          </p:cNvPr>
          <p:cNvSpPr txBox="1"/>
          <p:nvPr/>
        </p:nvSpPr>
        <p:spPr>
          <a:xfrm>
            <a:off x="-2074" y="1082350"/>
            <a:ext cx="16258074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చేరదీసిన నా తండ్రివి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నీదు కౌగిలిలో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</a:p>
          <a:p>
            <a:pPr algn="ctr"/>
            <a:endParaRPr lang="te-IN" sz="32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నేను మరువలేనంటివే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</a:t>
            </a:r>
          </a:p>
          <a:p>
            <a:pPr algn="ctr"/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</a:p>
          <a:p>
            <a:pPr algn="ctr"/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మెట్టలు తత్తరిల్లిన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2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కృప నిను వీడదని అభయమిచ్చితివే </a:t>
            </a:r>
            <a:r>
              <a:rPr lang="te-IN" sz="32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32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35421"/>
      </p:ext>
    </p:extLst>
  </p:cSld>
  <p:clrMapOvr>
    <a:masterClrMapping/>
  </p:clrMapOvr>
  <p:transition spd="slow">
    <p:wipe/>
  </p:transition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D5F47F-10F2-42AC-A4A4-D4F65A25E5CF}"/>
              </a:ext>
            </a:extLst>
          </p:cNvPr>
          <p:cNvSpPr txBox="1"/>
          <p:nvPr/>
        </p:nvSpPr>
        <p:spPr>
          <a:xfrm>
            <a:off x="3175" y="285750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నీవు నాయెడ చూపిన కృప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అనుక్షణం నను కనుపాపవలె </a:t>
            </a:r>
            <a:r>
              <a:rPr lang="te-IN" sz="8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కాచిన కృప       </a:t>
            </a:r>
          </a:p>
        </p:txBody>
      </p:sp>
    </p:spTree>
    <p:extLst>
      <p:ext uri="{BB962C8B-B14F-4D97-AF65-F5344CB8AC3E}">
        <p14:creationId xmlns:p14="http://schemas.microsoft.com/office/powerpoint/2010/main" val="2880453300"/>
      </p:ext>
    </p:extLst>
  </p:cSld>
  <p:clrMapOvr>
    <a:masterClrMapping/>
  </p:clrMapOvr>
  <p:transition spd="slow">
    <p:wipe/>
  </p:transition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C9409D5-E1CB-41D2-981F-6A22BCB48008}"/>
              </a:ext>
            </a:extLst>
          </p:cNvPr>
          <p:cNvSpPr txBox="1"/>
          <p:nvPr/>
        </p:nvSpPr>
        <p:spPr>
          <a:xfrm>
            <a:off x="3175" y="1905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నీకు బహుదూరమైన నన్ను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చేరదీసిన నా తండ్రివి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సుఖశాంతియే నాకు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కౌగిలిలో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87766"/>
      </p:ext>
    </p:extLst>
  </p:cSld>
  <p:clrMapOvr>
    <a:masterClrMapping/>
  </p:clrMapOvr>
  <p:transition spd="slow">
    <p:wipe/>
  </p:transition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828A1-C6BB-47A1-9F88-37BD6247A9C9}"/>
              </a:ext>
            </a:extLst>
          </p:cNvPr>
          <p:cNvSpPr txBox="1"/>
          <p:nvPr/>
        </p:nvSpPr>
        <p:spPr>
          <a:xfrm>
            <a:off x="3175" y="381001"/>
            <a:ext cx="156337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తల్లి తన బిడ్డలను మరచినా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మరువ లేనంటివే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ముఖకాంతియే నన్ను ఆదరించెనులే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514142029"/>
      </p:ext>
    </p:extLst>
  </p:cSld>
  <p:clrMapOvr>
    <a:masterClrMapping/>
  </p:clrMapOvr>
  <p:transition spd="slow">
    <p:wipe/>
  </p:transition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322A26-1191-41FB-A87F-83E7D9D3890F}"/>
              </a:ext>
            </a:extLst>
          </p:cNvPr>
          <p:cNvSpPr txBox="1"/>
          <p:nvPr/>
        </p:nvSpPr>
        <p:spPr>
          <a:xfrm>
            <a:off x="3175" y="1333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పర్వతములు తొలగినను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మెట్టలు తత్తరిల్లిన </a:t>
            </a:r>
            <a:r>
              <a:rPr lang="te-IN" sz="66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 నా కృప నిను వీడదని           		అభయమిచ్చితివే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te-IN" sz="80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147742"/>
      </p:ext>
    </p:extLst>
  </p:cSld>
  <p:clrMapOvr>
    <a:masterClrMapping/>
  </p:clrMapOvr>
  <p:transition spd="slow">
    <p:wipe/>
  </p:transition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F13AB2-6E23-4EA3-B624-0EA17A9BBDB8}"/>
              </a:ext>
            </a:extLst>
          </p:cNvPr>
          <p:cNvSpPr txBox="1"/>
          <p:nvPr/>
        </p:nvSpPr>
        <p:spPr>
          <a:xfrm>
            <a:off x="466725" y="723901"/>
            <a:ext cx="1434465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– నా యేసుకే తెలియును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– నేను సువర్ణమై మారెదను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||నేను||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– ఎడమాయె కడకు నా బ్రతుకున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– నా దరినే నిలిచేవ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– అవి నా మీద పారవు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– జ్వాలలు నను కాల్చజాలవు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– పయనించు సమయాన నా ప్రభు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– నా యెదుటే నిలిచేవా నా ప్రభు</a:t>
            </a:r>
            <a:b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2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 ||నేను||</a:t>
            </a:r>
            <a:endParaRPr lang="te-IN" sz="2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32788"/>
      </p:ext>
    </p:extLst>
  </p:cSld>
  <p:clrMapOvr>
    <a:masterClrMapping/>
  </p:clrMapOvr>
  <p:transition spd="slow">
    <p:wipe/>
  </p:transition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0B054-18F2-4103-B8B4-D6E2B2CDD8CB}"/>
              </a:ext>
            </a:extLst>
          </p:cNvPr>
          <p:cNvSpPr txBox="1"/>
          <p:nvPr/>
        </p:nvSpPr>
        <p:spPr>
          <a:xfrm>
            <a:off x="3175" y="15240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వెళ్ళే మార్గము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యేసుకే తెలియును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శోధించబడిన మీదట  </a:t>
            </a:r>
          </a:p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సువర్ణమై మారెదను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450752570"/>
      </p:ext>
    </p:extLst>
  </p:cSld>
  <p:clrMapOvr>
    <a:masterClrMapping/>
  </p:clrMapOvr>
  <p:transition spd="slow">
    <p:wipe/>
  </p:transition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C2FAC-FBA6-4B98-B601-E7EA86C8ECF2}"/>
              </a:ext>
            </a:extLst>
          </p:cNvPr>
          <p:cNvSpPr txBox="1"/>
          <p:nvPr/>
        </p:nvSpPr>
        <p:spPr>
          <a:xfrm>
            <a:off x="3175" y="11430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కడలేని కడలి తీరము 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ఎడమాయె కడకు నా బ్రతుకున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గురిలేని తరుణాన వెరువగ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దరినే నిలిచేవ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54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4283079642"/>
      </p:ext>
    </p:extLst>
  </p:cSld>
  <p:clrMapOvr>
    <a:masterClrMapping/>
  </p:clrMapOvr>
  <p:transition spd="slow">
    <p:wipe/>
  </p:transition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C0AF5C-15EF-4F35-8363-9353ABDC51E5}"/>
              </a:ext>
            </a:extLst>
          </p:cNvPr>
          <p:cNvSpPr txBox="1"/>
          <p:nvPr/>
        </p:nvSpPr>
        <p:spPr>
          <a:xfrm>
            <a:off x="3175" y="152400"/>
            <a:ext cx="156337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జలములలోబడి నే వెళ్లినా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అవి నా మీద పారవు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నేను నడచినా </a:t>
            </a:r>
          </a:p>
          <a:p>
            <a:pPr algn="ctr"/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జ్వాలలు నను కాల్చజాలవు</a:t>
            </a:r>
            <a:b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4308921"/>
      </p:ext>
    </p:extLst>
  </p:cSld>
  <p:clrMapOvr>
    <a:masterClrMapping/>
  </p:clrMapOvr>
  <p:transition spd="slow">
    <p:wipe/>
  </p:transition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1657163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8D5EA-80EA-4F25-AECE-BBF1C810D4BB}"/>
              </a:ext>
            </a:extLst>
          </p:cNvPr>
          <p:cNvSpPr txBox="1"/>
          <p:nvPr/>
        </p:nvSpPr>
        <p:spPr>
          <a:xfrm>
            <a:off x="3175" y="57150"/>
            <a:ext cx="156337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 నావ సాగుచు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పయనించు సమయాన నా ప్రభు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సాతాను సుడిగాలి రేపగా </a:t>
            </a:r>
          </a:p>
          <a:p>
            <a:pPr algn="ctr"/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యెదుటే నిలిచేవా నా ప్రభు</a:t>
            </a:r>
            <a:b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హల్లేలూయా హల్లేలూయా హల్లేలూయా ఆమేన్‌ </a:t>
            </a:r>
            <a:r>
              <a:rPr lang="te-IN" sz="4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19286602"/>
      </p:ext>
    </p:extLst>
  </p:cSld>
  <p:clrMapOvr>
    <a:masterClrMapping/>
  </p:clrMapOvr>
  <p:transition spd="slow">
    <p:wipe/>
  </p:transition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D9FCB87E-2DD3-4FC3-9939-28C022F1049F}"/>
              </a:ext>
            </a:extLst>
          </p:cNvPr>
          <p:cNvSpPr txBox="1"/>
          <p:nvPr/>
        </p:nvSpPr>
        <p:spPr>
          <a:xfrm>
            <a:off x="3907972" y="1340346"/>
            <a:ext cx="7815942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ఎఱ్ఱసంద్రాలు - పొంగిపొర్లినా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అది ఆత్మీయ వ్యాధియైనా 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ఎల్లప్పుడు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</a:t>
            </a:r>
          </a:p>
          <a:p>
            <a:pPr algn="ctr"/>
            <a:r>
              <a:rPr lang="te-IN" sz="18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 వచ్చుచుండె </a:t>
            </a:r>
            <a:endParaRPr lang="en-IN" sz="1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959911"/>
      </p:ext>
    </p:extLst>
  </p:cSld>
  <p:clrMapOvr>
    <a:masterClrMapping/>
  </p:clrMapOvr>
  <p:transition spd="slow">
    <p:wipe/>
  </p:transition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1C54-C278-4039-BBE8-6A36F90C0C1E}"/>
              </a:ext>
            </a:extLst>
          </p:cNvPr>
          <p:cNvSpPr txBox="1"/>
          <p:nvPr/>
        </p:nvSpPr>
        <p:spPr>
          <a:xfrm>
            <a:off x="3175" y="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 రాజు రాజుల రాజై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త్వరగా వచ్చుచుండె - త్వరగ వచ్చుచుండె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జయమే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హోసన్నా జయం మనకే    </a:t>
            </a:r>
          </a:p>
        </p:txBody>
      </p:sp>
    </p:spTree>
    <p:extLst>
      <p:ext uri="{BB962C8B-B14F-4D97-AF65-F5344CB8AC3E}">
        <p14:creationId xmlns:p14="http://schemas.microsoft.com/office/powerpoint/2010/main" val="1819269956"/>
      </p:ext>
    </p:extLst>
  </p:cSld>
  <p:clrMapOvr>
    <a:masterClrMapping/>
  </p:clrMapOvr>
  <p:transition spd="slow">
    <p:wipe/>
  </p:transition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2064AA-0B26-4DB5-AF34-19A6F1FA0A67}"/>
              </a:ext>
            </a:extLst>
          </p:cNvPr>
          <p:cNvSpPr txBox="1"/>
          <p:nvPr/>
        </p:nvSpPr>
        <p:spPr>
          <a:xfrm>
            <a:off x="3175" y="63910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యోర్ధాను ఎదురైన - ఎఱ్ఱసంద్రాలు - పొంగిపొర్లినా</a:t>
            </a:r>
            <a:endParaRPr lang="en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భయములేదు - జయము మనకే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విజయగీతము పాడెదము    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409107416"/>
      </p:ext>
    </p:extLst>
  </p:cSld>
  <p:clrMapOvr>
    <a:masterClrMapping/>
  </p:clrMapOvr>
  <p:transition spd="slow">
    <p:wipe/>
  </p:transition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2F81CA-A59C-4F19-A0EA-4CD8086D94A9}"/>
              </a:ext>
            </a:extLst>
          </p:cNvPr>
          <p:cNvSpPr txBox="1"/>
          <p:nvPr/>
        </p:nvSpPr>
        <p:spPr>
          <a:xfrm>
            <a:off x="3175" y="95251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శరీర రోగమైనా - అది ఆత్మీయ వ్యాధియైనా 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గాయముల్</a:t>
            </a:r>
            <a:r>
              <a:rPr lang="en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స్వస్థపరచును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రక్తమే రక్షణనిచ్చున్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</p:txBody>
      </p:sp>
    </p:spTree>
    <p:extLst>
      <p:ext uri="{BB962C8B-B14F-4D97-AF65-F5344CB8AC3E}">
        <p14:creationId xmlns:p14="http://schemas.microsoft.com/office/powerpoint/2010/main" val="1370777808"/>
      </p:ext>
    </p:extLst>
  </p:cSld>
  <p:clrMapOvr>
    <a:masterClrMapping/>
  </p:clrMapOvr>
  <p:transition spd="slow">
    <p:wipe/>
  </p:transition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407C3A-03BD-4281-A0B8-897432436860}"/>
              </a:ext>
            </a:extLst>
          </p:cNvPr>
          <p:cNvSpPr txBox="1"/>
          <p:nvPr/>
        </p:nvSpPr>
        <p:spPr>
          <a:xfrm>
            <a:off x="0" y="0"/>
            <a:ext cx="156337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 - ఎల్లప్పుడు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స్తుతి మహిమ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యేసురాజు మనకు ప్రభవై త్వరగ వచ్చుచుండె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...హోసన్నా...</a:t>
            </a:r>
          </a:p>
          <a:p>
            <a:pPr algn="ctr"/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9407690"/>
      </p:ext>
    </p:extLst>
  </p:cSld>
  <p:clrMapOvr>
    <a:masterClrMapping/>
  </p:clrMapOvr>
  <p:transition spd="slow">
    <p:wipe/>
  </p:transition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3D84AF-EBB8-4ABF-858E-1D13A1A581B8}"/>
              </a:ext>
            </a:extLst>
          </p:cNvPr>
          <p:cNvSpPr txBox="1"/>
          <p:nvPr/>
        </p:nvSpPr>
        <p:spPr>
          <a:xfrm>
            <a:off x="3909060" y="1201847"/>
            <a:ext cx="781812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  <a:r>
              <a:rPr lang="te-IN" sz="18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||చింత లేదిక||</a:t>
            </a:r>
            <a:endParaRPr lang="te-IN" sz="1800" b="0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866361"/>
      </p:ext>
    </p:extLst>
  </p:cSld>
  <p:clrMapOvr>
    <a:masterClrMapping/>
  </p:clrMapOvr>
  <p:transition spd="slow">
    <p:wipe/>
  </p:transition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40C926-31CE-4FA2-B778-5A8AA3F51327}"/>
              </a:ext>
            </a:extLst>
          </p:cNvPr>
          <p:cNvSpPr txBox="1"/>
          <p:nvPr/>
        </p:nvSpPr>
        <p:spPr>
          <a:xfrm>
            <a:off x="-635" y="91441"/>
            <a:ext cx="1563751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 లేదిక యేసు పుట్టెను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వింతగను బెత్లేహమందున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చెంత జేరను రండి సర్వ జనాంగమా</a:t>
            </a:r>
            <a:b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1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సంతసమొందుమా </a:t>
            </a:r>
            <a:r>
              <a:rPr lang="te-IN" sz="6000" b="1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100" b="1" i="0" dirty="0">
              <a:solidFill>
                <a:srgbClr val="0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9798"/>
      </p:ext>
    </p:extLst>
  </p:cSld>
  <p:clrMapOvr>
    <a:masterClrMapping/>
  </p:clrMapOvr>
  <p:transition spd="slow">
    <p:wipe/>
  </p:transition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5EDB76-722C-49C5-814D-910813B88F57}"/>
              </a:ext>
            </a:extLst>
          </p:cNvPr>
          <p:cNvSpPr txBox="1"/>
          <p:nvPr/>
        </p:nvSpPr>
        <p:spPr>
          <a:xfrm>
            <a:off x="-635" y="160020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దూత తెల్పెను గొల్లలకు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శుభవార్త నా దివసంబు వింతగా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ఖ్యాతి మీరగ వారు యేసును గాంచిరి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స్తుతులొనరించిరి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193438415"/>
      </p:ext>
    </p:extLst>
  </p:cSld>
  <p:clrMapOvr>
    <a:masterClrMapping/>
  </p:clrMapOvr>
  <p:transition spd="slow">
    <p:wipe/>
  </p:transition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B8C7CF-55B8-45C5-8DE0-7851FF03BA12}"/>
              </a:ext>
            </a:extLst>
          </p:cNvPr>
          <p:cNvSpPr txBox="1"/>
          <p:nvPr/>
        </p:nvSpPr>
        <p:spPr>
          <a:xfrm>
            <a:off x="-635" y="182881"/>
            <a:ext cx="1563751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చుక్క గనుగొని జ్ఞానులేంతో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మక్కువతో నా ప్రభుని కనుగొన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చక్కగా బేత్లేహ పురమున జొచ్చిరి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కానుకలిచ్చిరి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2726825544"/>
      </p:ext>
    </p:extLst>
  </p:cSld>
  <p:clrMapOvr>
    <a:masterClrMapping/>
  </p:clrMapOvr>
  <p:transition spd="slow">
    <p:wipe/>
  </p:transition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మంచి కాపరివై మమతా సమతలు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మనోహర స్థలములలో నాకనుగ్రహించి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మారా దాచిన మధురము నాకిచ్చి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నడిపించుచున్నావు సురక్షితముగ నన్ను ఆద్యంతమై</a:t>
            </a:r>
          </a:p>
        </p:txBody>
      </p:sp>
    </p:spTree>
    <p:extLst>
      <p:ext uri="{BB962C8B-B14F-4D97-AF65-F5344CB8AC3E}">
        <p14:creationId xmlns:p14="http://schemas.microsoft.com/office/powerpoint/2010/main" val="57543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77D6204-7C32-4F33-B479-62AFB48D5460}"/>
              </a:ext>
            </a:extLst>
          </p:cNvPr>
          <p:cNvSpPr txBox="1"/>
          <p:nvPr/>
        </p:nvSpPr>
        <p:spPr>
          <a:xfrm>
            <a:off x="3175" y="147486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కన్య గర్భమునందు పుట్టెను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కరుణగల రక్షకుడు క్రీస్తుడు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ధన్యులగుటకు రండి వేగమే దీనులై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సర్వ మాన్యులై          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1571019499"/>
      </p:ext>
    </p:extLst>
  </p:cSld>
  <p:clrMapOvr>
    <a:masterClrMapping/>
  </p:clrMapOvr>
  <p:transition spd="slow">
    <p:wipe/>
  </p:transition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84C9B0-DE27-490A-872F-E34DA5AF737D}"/>
              </a:ext>
            </a:extLst>
          </p:cNvPr>
          <p:cNvSpPr txBox="1"/>
          <p:nvPr/>
        </p:nvSpPr>
        <p:spPr>
          <a:xfrm>
            <a:off x="-3585" y="147485"/>
            <a:ext cx="1564046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పాపమెల్లను పరిహరింపను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పరమ రక్షకుడవతరించెను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దాపు జేరిన వారికిడు గుడు భాగ్యము</a:t>
            </a:r>
            <a:b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8000" b="0" i="0" dirty="0">
                <a:solidFill>
                  <a:srgbClr val="0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మోక్ష భాగ్యము       </a:t>
            </a:r>
          </a:p>
        </p:txBody>
      </p:sp>
    </p:spTree>
    <p:extLst>
      <p:ext uri="{BB962C8B-B14F-4D97-AF65-F5344CB8AC3E}">
        <p14:creationId xmlns:p14="http://schemas.microsoft.com/office/powerpoint/2010/main" val="1960458405"/>
      </p:ext>
    </p:extLst>
  </p:cSld>
  <p:clrMapOvr>
    <a:masterClrMapping/>
  </p:clrMapOvr>
  <p:transition spd="slow">
    <p:wipe/>
  </p:transition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35227-EC87-411F-B7E7-08ACC131A7CC}"/>
              </a:ext>
            </a:extLst>
          </p:cNvPr>
          <p:cNvSpPr txBox="1"/>
          <p:nvPr/>
        </p:nvSpPr>
        <p:spPr>
          <a:xfrm>
            <a:off x="-723014" y="52105"/>
            <a:ext cx="15636875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నాదు రక్షక నీ మనసే ఉత్తమం </a:t>
            </a:r>
          </a:p>
          <a:p>
            <a:pPr algn="ctr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దినదినము నీతోనే వసియింతును             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నేనేది పలికినను ఏమి చేసినను                  </a:t>
            </a:r>
            <a:endParaRPr lang="en-IN" sz="6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ప్రేమనే కనుపరుతును </a:t>
            </a:r>
          </a:p>
          <a:p>
            <a:pPr algn="ctr"/>
            <a:r>
              <a:rPr lang="en-IN" sz="6600" dirty="0"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నీ శక్తినే కొనియాడేదను                                    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2567722896"/>
      </p:ext>
    </p:extLst>
  </p:cSld>
  <p:clrMapOvr>
    <a:masterClrMapping/>
  </p:clrMapOvr>
  <p:transition spd="slow">
    <p:wipe/>
  </p:transition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417890-C563-479C-9C84-F3F05BB4BF5F}"/>
              </a:ext>
            </a:extLst>
          </p:cNvPr>
          <p:cNvSpPr txBox="1"/>
          <p:nvPr/>
        </p:nvSpPr>
        <p:spPr>
          <a:xfrm>
            <a:off x="0" y="13716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హృదిలో నీ వాక్యము నివసింపని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 ప్రతిక్షణము ప్రతిదినము ధ్యానింతును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లోకము నను విడచిన నీవు విడువలేదు   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నాకు జయము జయము నీ శక్తితోనే</a:t>
            </a:r>
          </a:p>
        </p:txBody>
      </p:sp>
    </p:spTree>
    <p:extLst>
      <p:ext uri="{BB962C8B-B14F-4D97-AF65-F5344CB8AC3E}">
        <p14:creationId xmlns:p14="http://schemas.microsoft.com/office/powerpoint/2010/main" val="3513914266"/>
      </p:ext>
    </p:extLst>
  </p:cSld>
  <p:clrMapOvr>
    <a:masterClrMapping/>
  </p:clrMapOvr>
  <p:transition spd="slow">
    <p:wipe/>
  </p:transition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AE7596-C608-4EB1-959D-BD7010224B2C}"/>
              </a:ext>
            </a:extLst>
          </p:cNvPr>
          <p:cNvSpPr txBox="1"/>
          <p:nvPr/>
        </p:nvSpPr>
        <p:spPr>
          <a:xfrm>
            <a:off x="0" y="0"/>
            <a:ext cx="1563687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నా విభుడా పాలించుమా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 ఆదరణ నా హ్రుదిలోనా నింపుమయా 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మనుజులు నను మరిచిన నీవు మరువలేదు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  నాకు జయము జయము నీ ప్రేమతోనే</a:t>
            </a:r>
            <a:endParaRPr lang="en-IN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016059"/>
      </p:ext>
    </p:extLst>
  </p:cSld>
  <p:clrMapOvr>
    <a:masterClrMapping/>
  </p:clrMapOvr>
  <p:transition spd="slow">
    <p:wipe/>
  </p:transition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583543" y="442039"/>
            <a:ext cx="5421416" cy="825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 (2)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దెశలన్ని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ఆనతికాలాన ప్రధమ ఫలముగా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భద్రపరచిన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నాకిచ్చుఁటలో నీకు 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(4)     ||యూదా||</a:t>
            </a:r>
          </a:p>
        </p:txBody>
      </p:sp>
    </p:spTree>
    <p:extLst>
      <p:ext uri="{BB962C8B-B14F-4D97-AF65-F5344CB8AC3E}">
        <p14:creationId xmlns:p14="http://schemas.microsoft.com/office/powerpoint/2010/main" val="3182857678"/>
      </p:ext>
    </p:extLst>
  </p:cSld>
  <p:clrMapOvr>
    <a:masterClrMapping/>
  </p:clrMapOvr>
  <p:transition spd="slow">
    <p:wipe/>
  </p:transition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27505"/>
            <a:ext cx="150413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ఆత్మీయ ప్రగతి నీ స్వాధీనమా (2)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 స్తుతి ఆరాధన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ఆరాధన స్తుతి ఆరాధన (2)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6793"/>
      </p:ext>
    </p:extLst>
  </p:cSld>
  <p:clrMapOvr>
    <a:masterClrMapping/>
  </p:clrMapOvr>
  <p:transition spd="slow">
    <p:wipe/>
  </p:transition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18050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రాజాజ్ఞ మార్చింది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అధముల చేసిన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  </a:t>
            </a:r>
            <a:endParaRPr lang="en-US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421346"/>
      </p:ext>
    </p:extLst>
  </p:cSld>
  <p:clrMapOvr>
    <a:masterClrMapping/>
  </p:clrMapOvr>
  <p:transition spd="slow">
    <p:wipe/>
  </p:transition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8719"/>
            <a:ext cx="1504133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</a:t>
            </a: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దెసలన్ని నీవేనని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ఆనతి కాలాన ప్రధమ ఫలముగా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పక్వపరచిన నీకు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అసాధ్యమైనది ఏమున్నది 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   </a:t>
            </a:r>
            <a:endParaRPr lang="en-US" sz="4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963128"/>
      </p:ext>
    </p:extLst>
  </p:cSld>
  <p:clrMapOvr>
    <a:masterClrMapping/>
  </p:clrMapOvr>
  <p:transition spd="slow">
    <p:wipe/>
  </p:transition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4" y="176982"/>
            <a:ext cx="1504133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నాకిచ్చుటలో నీకు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అసాధ్యమైనది ఏమున్నది 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4165280449"/>
      </p:ext>
    </p:extLst>
  </p:cSld>
  <p:clrMapOvr>
    <a:masterClrMapping/>
  </p:clrMapOvr>
  <p:transition spd="slow">
    <p:wipe/>
  </p:transition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86180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సద్గుణ శీలుడా నీవే పూజ్యుడవు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ఆరాధనకు నీవే యోగ్యుడవు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ప్రమాణముతో శాశ్వత కృపనిచ్చి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ప్రియుని స్వాస్థ్యము నాకిచ్చితివి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సంకల్పమే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 నాపై నీకున్న అనురాగమే</a:t>
            </a:r>
          </a:p>
        </p:txBody>
      </p:sp>
    </p:spTree>
    <p:extLst>
      <p:ext uri="{BB962C8B-B14F-4D97-AF65-F5344CB8AC3E}">
        <p14:creationId xmlns:p14="http://schemas.microsoft.com/office/powerpoint/2010/main" val="712236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1FE065-AE69-4E32-9682-7A0A694917F2}"/>
              </a:ext>
            </a:extLst>
          </p:cNvPr>
          <p:cNvSpPr txBox="1"/>
          <p:nvPr/>
        </p:nvSpPr>
        <p:spPr>
          <a:xfrm>
            <a:off x="0" y="192057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నిన్ను చూడాలని ఆశ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మెస్సయ్యా నిన్ను చేరాలని ఆశ 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ఉన్నారు నాకు ఈ లోకములో 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ఎవరు నా తోడు రారు ఈ యాత్రలో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ఇమ్మానుయేలైన నా తోడు నీవేగా </a:t>
            </a: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	  ఇమ్మానుయేలైన నా దైవం నీవేగా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035150"/>
      </p:ext>
    </p:extLst>
  </p:cSld>
  <p:clrMapOvr>
    <a:masterClrMapping/>
  </p:clrMapOvr>
  <p:transition spd="slow">
    <p:wipe/>
  </p:transition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11C2C9-A60E-4699-AFB2-B8F89560439A}"/>
              </a:ext>
            </a:extLst>
          </p:cNvPr>
          <p:cNvSpPr txBox="1"/>
          <p:nvPr/>
        </p:nvSpPr>
        <p:spPr>
          <a:xfrm>
            <a:off x="-1" y="-3932"/>
            <a:ext cx="15636875" cy="5142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అందరు వున్నారని ...అందరు నావారని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 తలచితిని భ్రమసితిని చివరికి ఒంటరి నేనైతి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గానము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నీవయ్యా నా ధ్యానము నీవయ్యా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ప్రాణము నీవయ్యా నా సర్వము నీవయ్యా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9252721"/>
      </p:ext>
    </p:extLst>
  </p:cSld>
  <p:clrMapOvr>
    <a:masterClrMapping/>
  </p:clrMapOvr>
  <p:transition spd="slow">
    <p:wipe/>
  </p:transition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DD3BDD-E365-4F8A-8CFD-CB28951C1AFE}"/>
              </a:ext>
            </a:extLst>
          </p:cNvPr>
          <p:cNvSpPr txBox="1"/>
          <p:nvPr/>
        </p:nvSpPr>
        <p:spPr>
          <a:xfrm>
            <a:off x="0" y="88491"/>
            <a:ext cx="15636875" cy="5064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అంధకారములో... అంధుడ నేనైతిని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చూసే నేత్రములు </a:t>
            </a:r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నాకొసగుమా నజరేయుడా 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ఆశ నీవయ్యా – నా ధ్యాస నీవయ్యా</a:t>
            </a:r>
            <a:r>
              <a:rPr lang="en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00CC"/>
              </a:solidFill>
              <a:effectLst/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CC"/>
                </a:solidFill>
                <a:effectLst/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శ్వాశ నీవయ్యా – నా భాష నీవయ్యా</a:t>
            </a:r>
            <a:endParaRPr lang="en-IN" sz="72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103835"/>
      </p:ext>
    </p:extLst>
  </p:cSld>
  <p:clrMapOvr>
    <a:masterClrMapping/>
  </p:clrMapOvr>
  <p:transition spd="slow">
    <p:wipe/>
  </p:transition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4511"/>
      </p:ext>
    </p:extLst>
  </p:cSld>
  <p:clrMapOvr>
    <a:masterClrMapping/>
  </p:clrMapOvr>
  <p:transition spd="slow">
    <p:wipe/>
  </p:transition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10245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  <a:r>
              <a:rPr lang="en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4203700782"/>
      </p:ext>
    </p:extLst>
  </p:cSld>
  <p:clrMapOvr>
    <a:masterClrMapping/>
  </p:clrMapOvr>
  <p:transition spd="slow">
    <p:wipe/>
  </p:transition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41701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en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22117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55403140"/>
      </p:ext>
    </p:extLst>
  </p:cSld>
  <p:clrMapOvr>
    <a:masterClrMapping/>
  </p:clrMapOvr>
  <p:transition spd="slow">
    <p:wipe/>
  </p:transition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571750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</a:t>
            </a:r>
            <a:r>
              <a:rPr lang="en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50883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47317398"/>
      </p:ext>
    </p:extLst>
  </p:cSld>
  <p:clrMapOvr>
    <a:masterClrMapping/>
  </p:clrMapOvr>
  <p:transition spd="slow">
    <p:wipe/>
  </p:transition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8727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44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8677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107210116"/>
      </p:ext>
    </p:extLst>
  </p:cSld>
  <p:clrMapOvr>
    <a:masterClrMapping/>
  </p:clrMapOvr>
  <p:transition spd="slow">
    <p:wipe/>
  </p:transition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B094B-02F8-480E-8B57-47A0FA2AEA86}"/>
              </a:ext>
            </a:extLst>
          </p:cNvPr>
          <p:cNvSpPr txBox="1"/>
          <p:nvPr/>
        </p:nvSpPr>
        <p:spPr>
          <a:xfrm>
            <a:off x="2212258" y="383459"/>
            <a:ext cx="11208774" cy="6019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ప్రేమకు సాటిగను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అర్పింతు కృతజ్ఞతలన్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నను ప్రేమతో నడిపితివి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 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  <a:p>
            <a:pPr algn="ctr">
              <a:lnSpc>
                <a:spcPct val="107000"/>
              </a:lnSpc>
            </a:pP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172A6C-8FFF-43F7-842A-E2B67CEA54CD}"/>
              </a:ext>
            </a:extLst>
          </p:cNvPr>
          <p:cNvSpPr txBox="1"/>
          <p:nvPr/>
        </p:nvSpPr>
        <p:spPr>
          <a:xfrm>
            <a:off x="0" y="-7455246"/>
            <a:ext cx="0" cy="14910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బలముగములు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180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1800">
                <a:solidFill>
                  <a:schemeClr val="bg1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1800" dirty="0">
              <a:solidFill>
                <a:schemeClr val="bg1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751396"/>
      </p:ext>
    </p:extLst>
  </p:cSld>
  <p:clrMapOvr>
    <a:masterClrMapping/>
  </p:clrMapOvr>
  <p:transition spd="slow">
    <p:wipe/>
  </p:transition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B2AA-D285-4AAE-8C6C-9B3F17A53784}"/>
              </a:ext>
            </a:extLst>
          </p:cNvPr>
          <p:cNvSpPr txBox="1"/>
          <p:nvPr/>
        </p:nvSpPr>
        <p:spPr>
          <a:xfrm>
            <a:off x="0" y="190500"/>
            <a:ext cx="15640460" cy="4044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రక్తముతో నను కడిగితివి పరిశుద్ధుని చేసితివి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రక్తము నాకై కార్చితివి నీ ప్రాణమునిచ్చితివి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ఏమిత్తునయా నీకేమిత్తునయా నీ ప్రేమకు సాటిగను 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60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నా రక్షణ పాత్రను చేబూని అర్పింతు కృతజ్ఞతలన్</a:t>
            </a:r>
            <a:endParaRPr lang="en-US" sz="60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668094"/>
      </p:ext>
    </p:extLst>
  </p:cSld>
  <p:clrMapOvr>
    <a:masterClrMapping/>
  </p:clrMapOvr>
  <p:transition spd="slow">
    <p:wipe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1342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38D76B-394C-48D8-BA39-93849A79B7CC}"/>
              </a:ext>
            </a:extLst>
          </p:cNvPr>
          <p:cNvSpPr txBox="1"/>
          <p:nvPr/>
        </p:nvSpPr>
        <p:spPr>
          <a:xfrm>
            <a:off x="-3585" y="29591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గత సంవత్సరము నా శోధనలో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నా నిందలు బారములన్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తప్పించితివి కాపాడితివి </a:t>
            </a:r>
            <a:endParaRPr lang="en-IN" sz="7200" dirty="0">
              <a:solidFill>
                <a:srgbClr val="800000"/>
              </a:solidFill>
              <a:latin typeface="Ramabhadra" panose="02000600000000000000" pitchFamily="2" charset="0"/>
              <a:ea typeface="Times New Roman" panose="02020603050405020304" pitchFamily="18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నను ప్రేమతో నడిపితివి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957334"/>
      </p:ext>
    </p:extLst>
  </p:cSld>
  <p:clrMapOvr>
    <a:masterClrMapping/>
  </p:clrMapOvr>
  <p:transition spd="slow">
    <p:wipe/>
  </p:transition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A3FFAB-18B9-40F2-A20D-AB98BA7E9B11}"/>
              </a:ext>
            </a:extLst>
          </p:cNvPr>
          <p:cNvSpPr txBox="1"/>
          <p:nvPr/>
        </p:nvSpPr>
        <p:spPr>
          <a:xfrm>
            <a:off x="7315" y="94742"/>
            <a:ext cx="156295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సన్నిధిలో నను చేర్చితివి 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ప్రేమన్ తలపోయుదున్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నీ గాయపు నీడలో దాచితివి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మార్గము చూపితివి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4178186039"/>
      </p:ext>
    </p:extLst>
  </p:cSld>
  <p:clrMapOvr>
    <a:masterClrMapping/>
  </p:clrMapOvr>
  <p:transition spd="slow">
    <p:wipe/>
  </p:transition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1604B-526D-422E-8F3C-58A24CF35528}"/>
              </a:ext>
            </a:extLst>
          </p:cNvPr>
          <p:cNvSpPr txBox="1"/>
          <p:nvPr/>
        </p:nvSpPr>
        <p:spPr>
          <a:xfrm>
            <a:off x="-3585" y="-45324"/>
            <a:ext cx="15640460" cy="4834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పలు బయములు బలగములు చుట్టుకొనన్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నీ వభయము నిచ్చితివి 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నిను విడువను మరి ఎడబాయని</a:t>
            </a:r>
          </a:p>
          <a:p>
            <a:pPr algn="ctr">
              <a:lnSpc>
                <a:spcPct val="107000"/>
              </a:lnSpc>
            </a:pPr>
            <a:r>
              <a:rPr lang="te-IN" sz="7200" dirty="0">
                <a:solidFill>
                  <a:srgbClr val="800000"/>
                </a:solidFill>
                <a:latin typeface="Ramabhadra" panose="02000600000000000000" pitchFamily="2" charset="0"/>
                <a:ea typeface="Times New Roman" panose="02020603050405020304" pitchFamily="18" charset="0"/>
                <a:cs typeface="Ramabhadra" panose="02000600000000000000" pitchFamily="2" charset="0"/>
              </a:rPr>
              <a:t> వాగ్దానములిచ్చితివి</a:t>
            </a:r>
            <a:endParaRPr lang="en-US" sz="7200" dirty="0">
              <a:solidFill>
                <a:srgbClr val="800000"/>
              </a:solidFill>
              <a:latin typeface="Ramabhadra" panose="02000600000000000000" pitchFamily="2" charset="0"/>
              <a:ea typeface="Calibri" panose="020F0502020204030204" pitchFamily="34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233833"/>
      </p:ext>
    </p:extLst>
  </p:cSld>
  <p:clrMapOvr>
    <a:masterClrMapping/>
  </p:clrMapOvr>
  <p:transition spd="slow">
    <p:wipe/>
  </p:transition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856075"/>
            <a:ext cx="10686615" cy="701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సత్యవాక్యామా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స్నేహామై నా సౌక్య మై నను నదిపించె నా ఏసయ్యా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 బాహుల్యమే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ఆరాదించుటకు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ఆర్చర్యకమైన వెలుగు లో నడుపుటకు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 ల వలయాలు తప్పించి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నీవె స్తుతి ఆరాదన నీకె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మాదుర్యమే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ఆగాదాలు దాటింఛి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927845"/>
      </p:ext>
    </p:extLst>
  </p:cSld>
  <p:clrMapOvr>
    <a:masterClrMapping/>
  </p:clrMapOvr>
  <p:transition spd="slow">
    <p:wipe/>
  </p:transition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49285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అల్ఫా ఒమేగా అయినా మహిమాన్వితుడా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అద్వితీయ సత్యవంతుడా నిరంతరం స్తోత్రర్హుడా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రాత్రిలో కాంతి కిరణమా పగటి లో కృపానిలయమా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ముదిమి వరకు నన్నాదరించె సత్యవాక్యమా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స్నేహమై నా సౌఖ్యమై </a:t>
            </a:r>
            <a:r>
              <a:rPr lang="en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నడిపించె నా యేసయ్యా</a:t>
            </a:r>
            <a:endParaRPr lang="en-US" sz="6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548489"/>
      </p:ext>
    </p:extLst>
  </p:cSld>
  <p:clrMapOvr>
    <a:masterClrMapping/>
  </p:clrMapOvr>
  <p:transition spd="slow">
    <p:wipe/>
  </p:transition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-1" y="16256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కనికర పూర్ణుడా నీ కృపా బాహుల్యమే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ఉన్నతముగా నిను ఆరాధించుటకు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అనుక్షనమున నీ ముఖ కాంతిలో నిలిపి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నూతన వసంత ములో చేర్చెను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జీవించెద నీ కొరకే హర్షించెద నీ లోనే</a:t>
            </a:r>
            <a:endParaRPr lang="en-US" sz="6000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358420"/>
      </p:ext>
    </p:extLst>
  </p:cSld>
  <p:clrMapOvr>
    <a:masterClrMapping/>
  </p:clrMapOvr>
  <p:transition spd="slow">
    <p:wipe/>
  </p:transition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-1" y="142240"/>
            <a:ext cx="1504132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తేజోమాయుడా నీదివ్య  సంకల్పమే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ఆశ్చర్యకరమైన వెలుగు లో నడుపుటకు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ఆశ నిరాశల వలయాలు తప్పించి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అగ్నిజ్వాలగా ననుచేసెను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నా స్తుతి కీర్తన నీవే స్తుతి ఆరాదన నీకే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6000" b="1" dirty="0">
              <a:solidFill>
                <a:srgbClr val="FFFF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581459"/>
      </p:ext>
    </p:extLst>
  </p:cSld>
  <p:clrMapOvr>
    <a:masterClrMapping/>
  </p:clrMapOvr>
  <p:transition spd="slow">
    <p:wipe/>
  </p:transition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-271362" y="24340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నిజ స్నేహితుడా నీ స్నేహ మాధుర్యమే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శుభ సూచనగా నను నిలుపుటకు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అంతు లేని ఆగాధాలు దాటించి 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అందని శిఖరాలు ఎక్కించెను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నా చెలిమి నీ తోనే నా కలిమి నీ లోనే</a:t>
            </a:r>
            <a:endParaRPr lang="en-IN" sz="6000" dirty="0">
              <a:solidFill>
                <a:srgbClr val="FFFF00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89563484"/>
      </p:ext>
    </p:extLst>
  </p:cSld>
  <p:clrMapOvr>
    <a:masterClrMapping/>
  </p:clrMapOvr>
  <p:transition spd="slow">
    <p:wipe/>
  </p:transition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30" y="1492812"/>
            <a:ext cx="10686615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కడుదూరమైనా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గమ్యం చేరుకొందును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నీ కోసమే వేచియుందును (2) ||అవధులే||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srgbClr val="352C2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నేను లక్ష్యము వైపు సాగెద (2) ||అవధులే||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997929"/>
      </p:ext>
    </p:extLst>
  </p:cSld>
  <p:clrMapOvr>
    <a:masterClrMapping/>
  </p:clrMapOvr>
  <p:transition spd="slow">
    <p:wipe/>
  </p:transition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17016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అవధులే లేనిది దివ్యమైన నీ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అనంతమైనది ఆశ్చర్యమైనది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నాపై నీవు చూపిన కృప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అమూల్యమైనది వర్ణించలేనిది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570234"/>
      </p:ext>
    </p:extLst>
  </p:cSld>
  <p:clrMapOvr>
    <a:masterClrMapping/>
  </p:clrMapOvr>
  <p:transition spd="slow">
    <p:wipe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42286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3" y="171473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ఊహించలేని హృదయానందమును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దుఃఖమునకు ప్రతిగా దయచేసినావు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భారమెక్కువైనా తీరం కడు దూరమైనా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నీపై ఆనుకొందును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గమ్యం చేరుకొందును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912221"/>
      </p:ext>
    </p:extLst>
  </p:cSld>
  <p:clrMapOvr>
    <a:masterClrMapping/>
  </p:clrMapOvr>
  <p:transition spd="slow">
    <p:wipe/>
  </p:transition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203200"/>
            <a:ext cx="150413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సరిపోల్చలేని మధురమైన అనుభవం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వింతైన నీ ప్రేమలో అనుభవింపజేశావు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సౌందర్యమైన అతిపరిశుద్ధమైన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రూపము తలచుకొందును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కోసమే వేచియుందును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3600" b="1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76035"/>
      </p:ext>
    </p:extLst>
  </p:cSld>
  <p:clrMapOvr>
    <a:masterClrMapping/>
  </p:clrMapOvr>
  <p:transition spd="slow">
    <p:wipe/>
  </p:transition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D6E3A6-DAAD-43FC-A76C-1B04F351E7E7}"/>
              </a:ext>
            </a:extLst>
          </p:cNvPr>
          <p:cNvSpPr txBox="1"/>
          <p:nvPr/>
        </p:nvSpPr>
        <p:spPr>
          <a:xfrm>
            <a:off x="297773" y="142240"/>
            <a:ext cx="15339101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లెక్కించలేని అగ్ని శోధనలో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ప్రయాసమునకు తగిన ఫలములిచ్చినావు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వాడబారని కిరీటము నే పొందుటకు</a:t>
            </a:r>
            <a:b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వెనుకున్నవి మరచి నేను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లక్ష్యము వైపు సాగెద 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5444450"/>
      </p:ext>
    </p:extLst>
  </p:cSld>
  <p:clrMapOvr>
    <a:masterClrMapping/>
  </p:clrMapOvr>
  <p:transition spd="slow">
    <p:wipe/>
  </p:transition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46CED0-49B3-42B5-827A-B6DA56229AE8}"/>
              </a:ext>
            </a:extLst>
          </p:cNvPr>
          <p:cNvSpPr txBox="1"/>
          <p:nvPr/>
        </p:nvSpPr>
        <p:spPr>
          <a:xfrm>
            <a:off x="-3585" y="0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 – పాడాలి ప్రతి నోట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28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28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</a:t>
            </a: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36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3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36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36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te-IN" sz="36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858371"/>
      </p:ext>
    </p:extLst>
  </p:cSld>
  <p:clrMapOvr>
    <a:masterClrMapping/>
  </p:clrMapOvr>
  <p:transition spd="slow">
    <p:wipe/>
  </p:transition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977606-763F-40BA-AA6D-3EF0CD94E886}"/>
              </a:ext>
            </a:extLst>
          </p:cNvPr>
          <p:cNvSpPr txBox="1"/>
          <p:nvPr/>
        </p:nvSpPr>
        <p:spPr>
          <a:xfrm>
            <a:off x="-3585" y="285527"/>
            <a:ext cx="1564046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 పాట – యేసయ్య పాట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పాడాలి ప్రతి చోట–పాడాలి ప్రతి నోట</a:t>
            </a:r>
            <a:b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0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హల్లెలూయా హల్లెలూయా </a:t>
            </a:r>
            <a:r>
              <a:rPr lang="te-IN" sz="66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   </a:t>
            </a:r>
            <a:endParaRPr lang="en-IN" sz="8000" dirty="0"/>
          </a:p>
        </p:txBody>
      </p:sp>
    </p:spTree>
    <p:extLst>
      <p:ext uri="{BB962C8B-B14F-4D97-AF65-F5344CB8AC3E}">
        <p14:creationId xmlns:p14="http://schemas.microsoft.com/office/powerpoint/2010/main" val="3077734884"/>
      </p:ext>
    </p:extLst>
  </p:cSld>
  <p:clrMapOvr>
    <a:masterClrMapping/>
  </p:clrMapOvr>
  <p:transition spd="slow">
    <p:wipe/>
  </p:transition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280D541-BE13-4B7D-88AA-7A8BD18B1201}"/>
              </a:ext>
            </a:extLst>
          </p:cNvPr>
          <p:cNvSpPr txBox="1"/>
          <p:nvPr/>
        </p:nvSpPr>
        <p:spPr>
          <a:xfrm>
            <a:off x="-3585" y="201168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కష్టాలే కలిగిననూ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కన్నీరే మిగిలిననూ 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endParaRPr lang="en-IN" sz="66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7510145"/>
      </p:ext>
    </p:extLst>
  </p:cSld>
  <p:clrMapOvr>
    <a:masterClrMapping/>
  </p:clrMapOvr>
  <p:transition spd="slow">
    <p:wipe/>
  </p:transition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6C6B6F-D36E-459D-BF2C-0C892C2B4E42}"/>
              </a:ext>
            </a:extLst>
          </p:cNvPr>
          <p:cNvSpPr txBox="1"/>
          <p:nvPr/>
        </p:nvSpPr>
        <p:spPr>
          <a:xfrm>
            <a:off x="-3585" y="123570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చెరసాలలో వేసినా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సంకెళ్లు బిగియించినా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పాటలే పాడుమా  </a:t>
            </a:r>
            <a:endParaRPr lang="en-IN" sz="7200" b="0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fontAlgn="base"/>
            <a:r>
              <a:rPr lang="te-IN" sz="7200" b="0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ప్రభు యేసునే వేడుమా </a:t>
            </a:r>
            <a:r>
              <a:rPr lang="te-IN" sz="7200" b="1" i="0" u="none" strike="noStrike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7200" b="1" i="0" u="none" strike="noStrike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596197"/>
      </p:ext>
    </p:extLst>
  </p:cSld>
  <p:clrMapOvr>
    <a:masterClrMapping/>
  </p:clrMapOvr>
  <p:transition spd="slow">
    <p:wipe/>
  </p:transition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89704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ప్రభువా..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నీకేనయ్యా........ ఆరాధింతునయ్యా } 2</a:t>
            </a: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08502"/>
      </p:ext>
    </p:extLst>
  </p:cSld>
  <p:clrMapOvr>
    <a:masterClrMapping/>
  </p:clrMapOvr>
  <p:transition spd="slow">
    <p:wipe/>
  </p:transition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996432" y="149288"/>
            <a:ext cx="13285236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మహోన్నతుడా నా దేవా 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సహయకుడా యెహోవా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ఉదయకాలపు నైవేధ్యము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హృదయ పూర్వక అర్పణము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నీకేనయ్యా</a:t>
            </a:r>
            <a:r>
              <a:rPr lang="en-IN" sz="6000" dirty="0">
                <a:latin typeface="Ramabhadra" panose="02000600000000000000" pitchFamily="2" charset="0"/>
                <a:cs typeface="Ramabhadra" panose="02000600000000000000" pitchFamily="2" charset="0"/>
              </a:rPr>
              <a:t>...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 ఆరాధింతునయ్యా </a:t>
            </a:r>
            <a:r>
              <a:rPr lang="te-IN" sz="32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607526"/>
      </p:ext>
    </p:extLst>
  </p:cSld>
  <p:clrMapOvr>
    <a:masterClrMapping/>
  </p:clrMapOvr>
  <p:transition spd="slow">
    <p:wipe/>
  </p:transition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6" y="103668"/>
            <a:ext cx="1416328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అగ్నిని పోలిన నేత్రములు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వంటి పాదములు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అసమానమైన తేజోమహిమ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</a:t>
            </a:r>
            <a:endParaRPr lang="en-IN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9E75F-D284-4658-A007-FC64F25CAA1C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800751"/>
      </p:ext>
    </p:extLst>
  </p:cSld>
  <p:clrMapOvr>
    <a:masterClrMapping/>
  </p:clrMapOvr>
  <p:transition spd="slow">
    <p:wipe/>
  </p:transition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మంచి బంధువువైనావు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వ్యాధులలో పరమ వైద్యుడవైనావు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బ్రతుకులో దీపము నీవై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పాపములన్నియు కడిగిన దేవా (2)</a:t>
            </a:r>
          </a:p>
        </p:txBody>
      </p:sp>
    </p:spTree>
    <p:extLst>
      <p:ext uri="{BB962C8B-B14F-4D97-AF65-F5344CB8AC3E}">
        <p14:creationId xmlns:p14="http://schemas.microsoft.com/office/powerpoint/2010/main" val="396542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57150"/>
            <a:ext cx="14163283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జలముల ధ్వని వంటి కంఠః స్వరం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నోటను రెండంచుల ఖఢ్గం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ఏడు నక్షత్రములు ఏడాత్మలు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చేత కలిగిన ఓ ప్రభువా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077492-259A-4C49-8CB4-B1E3E08D48C1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899116"/>
      </p:ext>
    </p:extLst>
  </p:cSld>
  <p:clrMapOvr>
    <a:masterClrMapping/>
  </p:clrMapOvr>
  <p:transition spd="slow">
    <p:wipe/>
  </p:transition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628846" y="188166"/>
            <a:ext cx="14163283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ఆదియు అంతము లేనివాడా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యుగయుగములు జీవించువాడా </a:t>
            </a:r>
            <a:r>
              <a:rPr lang="te-IN" sz="3600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పాతాళ లోకపు తాళపుచెవులు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కలిగిన ఓ ప్రభువా.</a:t>
            </a:r>
            <a:r>
              <a:rPr lang="en-IN" sz="7200" dirty="0">
                <a:latin typeface="Ramabhadra" panose="02000600000000000000" pitchFamily="2" charset="0"/>
                <a:cs typeface="Ramabhadra" panose="02000600000000000000" pitchFamily="2" charset="0"/>
              </a:rPr>
              <a:t>..</a:t>
            </a:r>
            <a:b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8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CC917C-2DAA-42FE-B092-89C13BC92828}"/>
              </a:ext>
            </a:extLst>
          </p:cNvPr>
          <p:cNvSpPr txBox="1"/>
          <p:nvPr/>
        </p:nvSpPr>
        <p:spPr>
          <a:xfrm>
            <a:off x="460402" y="4572000"/>
            <a:ext cx="14163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dirty="0">
                <a:solidFill>
                  <a:schemeClr val="accent6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||నా స్తుతి||</a:t>
            </a:r>
            <a:endParaRPr lang="en-IN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557742"/>
      </p:ext>
    </p:extLst>
  </p:cSld>
  <p:clrMapOvr>
    <a:masterClrMapping/>
  </p:clrMapOvr>
  <p:transition spd="slow">
    <p:wipe/>
  </p:transition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49BA2B-A7E3-47FE-B67C-D1D0BBE8E962}"/>
              </a:ext>
            </a:extLst>
          </p:cNvPr>
          <p:cNvSpPr txBox="1"/>
          <p:nvPr/>
        </p:nvSpPr>
        <p:spPr>
          <a:xfrm>
            <a:off x="2627037" y="1173984"/>
            <a:ext cx="10382800" cy="59506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15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15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53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53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1058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 పరిహారి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 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endParaRPr lang="en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842332"/>
      </p:ext>
    </p:extLst>
  </p:cSld>
  <p:clrMapOvr>
    <a:masterClrMapping/>
  </p:clrMapOvr>
  <p:transition spd="slow">
    <p:wipe/>
  </p:transition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2F542C-2CB8-4B09-ADDC-871D50A0109E}"/>
              </a:ext>
            </a:extLst>
          </p:cNvPr>
          <p:cNvSpPr txBox="1"/>
          <p:nvPr/>
        </p:nvSpPr>
        <p:spPr>
          <a:xfrm>
            <a:off x="-1" y="383461"/>
            <a:ext cx="1503827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యేసే నా పరిహారి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యేసే నా పరిహారి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కాలమెల్ల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					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198073"/>
      </p:ext>
    </p:extLst>
  </p:cSld>
  <p:clrMapOvr>
    <a:masterClrMapping/>
  </p:clrMapOvr>
  <p:transition spd="slow">
    <p:wipe/>
  </p:transition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A320B9-4918-410E-9C18-C9A8CA49D491}"/>
              </a:ext>
            </a:extLst>
          </p:cNvPr>
          <p:cNvSpPr txBox="1"/>
          <p:nvPr/>
        </p:nvSpPr>
        <p:spPr>
          <a:xfrm>
            <a:off x="-638152" y="147485"/>
            <a:ext cx="159351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కష్టాలు కలిగిననూ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కృంగించె భాదలెన్నో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ఎన్ని నష్టాలు వాటిల్లినా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	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6658002"/>
      </p:ext>
    </p:extLst>
  </p:cSld>
  <p:clrMapOvr>
    <a:masterClrMapping/>
  </p:clrMapOvr>
  <p:transition spd="slow">
    <p:wipe/>
  </p:transition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60690B-87C5-49A2-8E20-741FA9BD59CB}"/>
              </a:ext>
            </a:extLst>
          </p:cNvPr>
          <p:cNvSpPr txBox="1"/>
          <p:nvPr/>
        </p:nvSpPr>
        <p:spPr>
          <a:xfrm>
            <a:off x="-1601539" y="283661"/>
            <a:ext cx="18424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సాతాను వెంబడించినా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శత్రువు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ఎదిరించినా 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నిందలు నను చుట్టినా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		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741396"/>
      </p:ext>
    </p:extLst>
  </p:cSld>
  <p:clrMapOvr>
    <a:masterClrMapping/>
  </p:clrMapOvr>
  <p:transition spd="slow">
    <p:wipe/>
  </p:transition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243C8D-1801-4975-B1AA-5D5E700D5F57}"/>
              </a:ext>
            </a:extLst>
          </p:cNvPr>
          <p:cNvSpPr txBox="1"/>
          <p:nvPr/>
        </p:nvSpPr>
        <p:spPr>
          <a:xfrm>
            <a:off x="-158813" y="351655"/>
            <a:ext cx="1553914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మణి మాన్యాలు లేకున్ననూ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పలు వేదనలు వేధించినా </a:t>
            </a:r>
            <a:r>
              <a:rPr lang="te-IN" sz="5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నరులెల్లరు నను విడచినా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 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        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64822"/>
      </p:ext>
    </p:extLst>
  </p:cSld>
  <p:clrMapOvr>
    <a:masterClrMapping/>
  </p:clrMapOvr>
  <p:transition spd="slow">
    <p:wipe/>
  </p:transition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647B12-67A6-496E-9C56-6A09CC66F4F6}"/>
              </a:ext>
            </a:extLst>
          </p:cNvPr>
          <p:cNvSpPr txBox="1"/>
          <p:nvPr/>
        </p:nvSpPr>
        <p:spPr>
          <a:xfrm>
            <a:off x="-317058" y="277937"/>
            <a:ext cx="1627099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వ్యాధులు నను సోకినా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శాంతి కరువైనా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శోధకుడు శోధించినా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ప్రియ ప్రభువే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పరిహారి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902"/>
      </p:ext>
    </p:extLst>
  </p:cSld>
  <p:clrMapOvr>
    <a:masterClrMapping/>
  </p:clrMapOvr>
  <p:transition spd="slow">
    <p:wipe/>
  </p:transition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258C5D9-BD8E-42C8-8708-FB8B20F58A2E}"/>
              </a:ext>
            </a:extLst>
          </p:cNvPr>
          <p:cNvSpPr txBox="1"/>
          <p:nvPr/>
        </p:nvSpPr>
        <p:spPr>
          <a:xfrm>
            <a:off x="0" y="385976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నా ఆధారం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ప్రేమకు సాటెవ్వరూ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కాలమంతా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నిన్ను పాడి స్తుతించెదను </a:t>
            </a:r>
            <a:r>
              <a:rPr lang="te-IN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en-US" sz="36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en-IN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333226"/>
      </p:ext>
    </p:extLst>
  </p:cSld>
  <p:clrMapOvr>
    <a:masterClrMapping/>
  </p:clrMapOvr>
  <p:transition spd="slow">
    <p:wipe/>
  </p:transition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3912272" y="2129550"/>
            <a:ext cx="7824546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దేనిని మరువక కొనియాడుమా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నీ దోషములన్నిటిని క్షమియించువాడు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సమాధిలోనుండి నీ ప్రాణమును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 /2/నా ప్రాణమా/</a:t>
            </a: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మేలుతో నాహృదయం తృప్తిపరచినావు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 /2/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 /2/నా ప్రాణమా/</a:t>
            </a:r>
            <a:endParaRPr lang="en-IN" sz="173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93091167"/>
      </p:ext>
    </p:extLst>
  </p:cSld>
  <p:clrMapOvr>
    <a:masterClrMapping/>
  </p:clrMapOvr>
  <p:transition spd="slow">
    <p:wipe/>
  </p:transition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ఉదయించిన నీతి సూర్యుడా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289930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65471"/>
            <a:ext cx="1605222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ప్రాణమా నా అంతరంగమా 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వున్న నా సమస్తమా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చేసిన ఉపకారములలో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దేనిని మరువక కొనియాడుమా 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en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te-IN" sz="36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490354395"/>
      </p:ext>
    </p:extLst>
  </p:cSld>
  <p:clrMapOvr>
    <a:masterClrMapping/>
  </p:clrMapOvr>
  <p:transition spd="slow">
    <p:wipe/>
  </p:transition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207678" y="298789"/>
            <a:ext cx="160522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దోషములన్నిటిని క్షమియించువాడు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పాపములన్ని పార ద్రోలువాడు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పరమ వైద్యుడు ప్రభు 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నామమును సన్నుతించుమా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9304515"/>
      </p:ext>
    </p:extLst>
  </p:cSld>
  <p:clrMapOvr>
    <a:masterClrMapping/>
  </p:clrMapOvr>
  <p:transition spd="slow">
    <p:wipe/>
  </p:transition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8345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సమాధిలోనుండి నీ ప్రాణమును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విమోచించుచున్నాడు శ్రీయేసుడు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కరుణా కటాక్షములను నీకు కిరీటముగా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ధరియింపజేయును ప్రభు యేసుడు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25467"/>
      </p:ext>
    </p:extLst>
  </p:cSld>
  <p:clrMapOvr>
    <a:masterClrMapping/>
  </p:clrMapOvr>
  <p:transition spd="slow">
    <p:wipe/>
  </p:transition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D01952-DEB0-42A5-8E19-AB4C9677B79A}"/>
              </a:ext>
            </a:extLst>
          </p:cNvPr>
          <p:cNvSpPr txBox="1"/>
          <p:nvPr/>
        </p:nvSpPr>
        <p:spPr>
          <a:xfrm>
            <a:off x="-1" y="329486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మేలుతో నా</a:t>
            </a:r>
            <a:r>
              <a:rPr lang="en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హృదయం తృప్తిపరచినావు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కృపలతో నన్ను దీవించినావు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మనసార నిన్ను స్తుతియింతును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బ్రతుకంత నీసేవ నే చేతును</a:t>
            </a:r>
            <a:endParaRPr lang="en-IN" sz="72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5760998"/>
      </p:ext>
    </p:extLst>
  </p:cSld>
  <p:clrMapOvr>
    <a:masterClrMapping/>
  </p:clrMapOvr>
  <p:transition spd="slow">
    <p:wipe/>
  </p:transition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7" y="974937"/>
            <a:ext cx="7820561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సంహారమునే తప్పించెను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307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307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||యేసు రక్తము||</a:t>
            </a:r>
            <a:endParaRPr kumimoji="0" lang="te-IN" sz="307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36973"/>
      </p:ext>
    </p:extLst>
  </p:cSld>
  <p:clrMapOvr>
    <a:masterClrMapping/>
  </p:clrMapOvr>
  <p:transition spd="slow">
    <p:wipe/>
  </p:transition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191047"/>
            <a:ext cx="2164887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అమూల్యమైన రక్తము</a:t>
            </a:r>
            <a:b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9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నిష్కళంకమైన రక్తము       </a:t>
            </a:r>
            <a:endParaRPr kumimoji="0" lang="en-IN" sz="9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9562E-36DB-42A1-BC25-C846EFFDBBCB}"/>
              </a:ext>
            </a:extLst>
          </p:cNvPr>
          <p:cNvSpPr txBox="1"/>
          <p:nvPr/>
        </p:nvSpPr>
        <p:spPr>
          <a:xfrm>
            <a:off x="-3213677" y="4702949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895740"/>
      </p:ext>
    </p:extLst>
  </p:cSld>
  <p:clrMapOvr>
    <a:masterClrMapping/>
  </p:clrMapOvr>
  <p:transition spd="slow">
    <p:wipe/>
  </p:transition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27517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బహు దు:ఖములో మునిగెనే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చెమట రక్తముగా మారెనే</a:t>
            </a:r>
            <a:r>
              <a:rPr kumimoji="0" lang="te-IN" sz="4800" b="0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A20702-EFC6-4E5A-B235-8F3F086546F0}"/>
              </a:ext>
            </a:extLst>
          </p:cNvPr>
          <p:cNvSpPr txBox="1"/>
          <p:nvPr/>
        </p:nvSpPr>
        <p:spPr>
          <a:xfrm>
            <a:off x="-3248799" y="5473647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3683020"/>
      </p:ext>
    </p:extLst>
  </p:cSld>
  <p:clrMapOvr>
    <a:masterClrMapping/>
  </p:clrMapOvr>
  <p:transition spd="slow">
    <p:wipe/>
  </p:transition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763516" y="138980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శిక్షను తొలగించెను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సంహారమునే తప్పించెను 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 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DDEE44-5E5E-4AAC-A2F9-764C1117EA82}"/>
              </a:ext>
            </a:extLst>
          </p:cNvPr>
          <p:cNvSpPr txBox="1"/>
          <p:nvPr/>
        </p:nvSpPr>
        <p:spPr>
          <a:xfrm>
            <a:off x="-3213677" y="5492515"/>
            <a:ext cx="21648873" cy="888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781150"/>
      </p:ext>
    </p:extLst>
  </p:cSld>
  <p:clrMapOvr>
    <a:masterClrMapping/>
  </p:clrMapOvr>
  <p:transition spd="slow">
    <p:wipe/>
  </p:transition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148772"/>
            <a:ext cx="21648873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యేసయ్య రక్తము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ప్రధాన యాజకుడు</a:t>
            </a:r>
            <a:b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</a:br>
            <a:r>
              <a:rPr kumimoji="0" lang="en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      </a:t>
            </a:r>
            <a:r>
              <a:rPr kumimoji="0" lang="te-IN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(2)     </a:t>
            </a:r>
            <a:endParaRPr kumimoji="0" lang="en-IN" sz="60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DF4FC8-B4D6-48F1-89AE-47265D8D5F9E}"/>
              </a:ext>
            </a:extLst>
          </p:cNvPr>
          <p:cNvSpPr txBox="1"/>
          <p:nvPr/>
        </p:nvSpPr>
        <p:spPr>
          <a:xfrm>
            <a:off x="-3248799" y="5168066"/>
            <a:ext cx="21648873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771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 </a:t>
            </a:r>
            <a:r>
              <a:rPr kumimoji="0" lang="te-IN" sz="5194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Ramabhadra" panose="02000600000000000000" pitchFamily="2" charset="0"/>
                <a:ea typeface="+mn-ea"/>
                <a:cs typeface="Ramabhadra" panose="02000600000000000000" pitchFamily="2" charset="0"/>
              </a:rPr>
              <a:t>||యేసు రక్తము||</a:t>
            </a:r>
            <a:endParaRPr kumimoji="0" lang="te-IN" sz="5194" b="0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50000"/>
                </a:srgbClr>
              </a:solidFill>
              <a:effectLst/>
              <a:uLnTx/>
              <a:uFillTx/>
              <a:latin typeface="Ramabhadra" panose="02000600000000000000" pitchFamily="2" charset="0"/>
              <a:ea typeface="+mn-ea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546223"/>
      </p:ext>
    </p:extLst>
  </p:cSld>
  <p:clrMapOvr>
    <a:masterClrMapping/>
  </p:clrMapOvr>
  <p:transition spd="slow">
    <p:wipe/>
  </p:transition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354AE38-AA33-44DE-B46D-F94A26EB87DC}"/>
              </a:ext>
            </a:extLst>
          </p:cNvPr>
          <p:cNvSpPr/>
          <p:nvPr/>
        </p:nvSpPr>
        <p:spPr>
          <a:xfrm>
            <a:off x="3904636" y="589627"/>
            <a:ext cx="7412248" cy="75493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దిగులు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నీవే నాతో వస్తే కొరత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  <a:p>
            <a:pPr algn="ctr" defTabSz="439781"/>
            <a:endParaRPr lang="te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3463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73146"/>
      </p:ext>
    </p:extLst>
  </p:cSld>
  <p:clrMapOvr>
    <a:masterClrMapping/>
  </p:clrMapOvr>
  <p:transition spd="slow">
    <p:wipe/>
  </p:transition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299108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82460" y="14891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నీవే కావాలయ్యా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నాతో కూడ రావాలయ్యా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ఘనుడ నీ దివ్య సన్నిధి </a:t>
            </a:r>
            <a:endParaRPr lang="en-IN" sz="54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ఆదుకునే నా పెన్నిధి</a:t>
            </a:r>
          </a:p>
          <a:p>
            <a:pPr algn="ctr" defTabSz="439781"/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కావాలయ్యా నాతో రావాలయ్యా</a:t>
            </a:r>
          </a:p>
        </p:txBody>
      </p:sp>
    </p:spTree>
    <p:extLst>
      <p:ext uri="{BB962C8B-B14F-4D97-AF65-F5344CB8AC3E}">
        <p14:creationId xmlns:p14="http://schemas.microsoft.com/office/powerpoint/2010/main" val="3403795305"/>
      </p:ext>
    </p:extLst>
  </p:cSld>
  <p:clrMapOvr>
    <a:masterClrMapping/>
  </p:clrMapOvr>
  <p:transition spd="slow">
    <p:wipe/>
  </p:transition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A40696-F795-477A-BBD0-1AF1CDDF6546}"/>
              </a:ext>
            </a:extLst>
          </p:cNvPr>
          <p:cNvSpPr txBox="1"/>
          <p:nvPr/>
        </p:nvSpPr>
        <p:spPr>
          <a:xfrm>
            <a:off x="290137" y="849555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దిగులు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తెగులు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912578"/>
      </p:ext>
    </p:extLst>
  </p:cSld>
  <p:clrMapOvr>
    <a:masterClrMapping/>
  </p:clrMapOvr>
  <p:transition spd="slow">
    <p:wipe/>
  </p:transition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974247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కొరత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క్షయత నన్నంటదు </a:t>
            </a:r>
          </a:p>
        </p:txBody>
      </p:sp>
    </p:spTree>
    <p:extLst>
      <p:ext uri="{BB962C8B-B14F-4D97-AF65-F5344CB8AC3E}">
        <p14:creationId xmlns:p14="http://schemas.microsoft.com/office/powerpoint/2010/main" val="456034304"/>
      </p:ext>
    </p:extLst>
  </p:cSld>
  <p:clrMapOvr>
    <a:masterClrMapping/>
  </p:clrMapOvr>
  <p:transition spd="slow">
    <p:wipe/>
  </p:transition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8A3742-21BD-4BD7-BAD1-54DD336B136A}"/>
              </a:ext>
            </a:extLst>
          </p:cNvPr>
          <p:cNvSpPr txBox="1"/>
          <p:nvPr/>
        </p:nvSpPr>
        <p:spPr>
          <a:xfrm>
            <a:off x="290137" y="828774"/>
            <a:ext cx="150566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నాతో వస్తే ఓటమి నాకుండదు</a:t>
            </a:r>
          </a:p>
          <a:p>
            <a:pPr algn="ctr" defTabSz="439781"/>
            <a:r>
              <a:rPr lang="te-IN" sz="9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ఆజ్ఞాపిస్తే చీకటి నన్నంటదు </a:t>
            </a:r>
            <a:endParaRPr lang="en-IN" sz="9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47547"/>
      </p:ext>
    </p:extLst>
  </p:cSld>
  <p:clrMapOvr>
    <a:masterClrMapping/>
  </p:clrMapOvr>
  <p:transition spd="slow">
    <p:wipe/>
  </p:transition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767260"/>
            <a:ext cx="14814343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ఎంతో గొప్పవి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హృదయానికి అంతుచిక్కవు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యోనాను ఉంచితివీ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షద్రకు, మేషాకు, అబేద్నెగోలతో - అగ్నిలో నిలచితివీ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పౌలు సీలలు ప్రార్ధించగా - చెరసాల బ్రద్దలాయెనే</a:t>
            </a:r>
          </a:p>
          <a:p>
            <a:pPr algn="ctr" defTabSz="439781">
              <a:defRPr/>
            </a:pP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రాజును చేసితివీ 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078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3078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346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84043"/>
      </p:ext>
    </p:extLst>
  </p:cSld>
  <p:clrMapOvr>
    <a:masterClrMapping/>
  </p:clrMapOvr>
  <p:transition spd="slow">
    <p:wipe/>
  </p:transition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163143"/>
            <a:ext cx="1504133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యేసూ.. నీ కార్యములు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ఎంతో గొప్పవి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తండ్రీ.. నీ తలంపులు - లెక్కలేనివి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 -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హృదయానికి అంతుచిక్కవు </a:t>
            </a:r>
            <a:r>
              <a:rPr lang="en-IN" sz="32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32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09637"/>
      </p:ext>
    </p:extLst>
  </p:cSld>
  <p:clrMapOvr>
    <a:masterClrMapping/>
  </p:clrMapOvr>
  <p:transition spd="slow">
    <p:wipe/>
  </p:transition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1" y="981390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కానావిందులో ఒకేమాటతో - అద్భుతముచేసితివీ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చేపకడుపులో ఆశ్చర్యముగా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యోనాను ఉంచితివీ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95C65-5E32-49C7-91BB-45D9204F6E4B}"/>
              </a:ext>
            </a:extLst>
          </p:cNvPr>
          <p:cNvSpPr txBox="1"/>
          <p:nvPr/>
        </p:nvSpPr>
        <p:spPr>
          <a:xfrm>
            <a:off x="297772" y="4572000"/>
            <a:ext cx="150413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54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54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322484"/>
      </p:ext>
    </p:extLst>
  </p:cSld>
  <p:clrMapOvr>
    <a:masterClrMapping/>
  </p:clrMapOvr>
  <p:transition spd="slow">
    <p:wipe/>
  </p:transition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2" y="359088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షద్రకు, మేషాకు, అబేద్నెగోలతో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అగ్నిలో నిలిచితివీ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దానియేలుకు సింహపు బోనులో - విజయమునిచ్చితివీ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05D45-DA4D-4706-94F7-9DC487A3EF5E}"/>
              </a:ext>
            </a:extLst>
          </p:cNvPr>
          <p:cNvSpPr txBox="1"/>
          <p:nvPr/>
        </p:nvSpPr>
        <p:spPr>
          <a:xfrm>
            <a:off x="297772" y="4883403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15626"/>
      </p:ext>
    </p:extLst>
  </p:cSld>
  <p:clrMapOvr>
    <a:masterClrMapping/>
  </p:clrMapOvr>
  <p:transition spd="slow">
    <p:wipe/>
  </p:transition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15634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పౌలు సీలలు ప్రార్ధించగా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చెరసాల బ్రద్దలాయెనే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గొర్రెల కాపరి దావీదును - 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రాజును చేసితివీ </a:t>
            </a:r>
            <a:r>
              <a:rPr lang="en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497E-9B4F-4E43-9E52-676297E84306}"/>
              </a:ext>
            </a:extLst>
          </p:cNvPr>
          <p:cNvSpPr txBox="1"/>
          <p:nvPr/>
        </p:nvSpPr>
        <p:spPr>
          <a:xfrm>
            <a:off x="297772" y="4609322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అవి కంటికి కనపడవు</a:t>
            </a:r>
            <a:r>
              <a:rPr lang="en-IN" sz="4800" dirty="0">
                <a:solidFill>
                  <a:srgbClr val="3E8853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4800" dirty="0">
              <a:solidFill>
                <a:srgbClr val="3E8853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1505283"/>
      </p:ext>
    </p:extLst>
  </p:cSld>
  <p:clrMapOvr>
    <a:masterClrMapping/>
  </p:clrMapOvr>
  <p:transition spd="slow">
    <p:wipe/>
  </p:transition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524761" y="401119"/>
            <a:ext cx="14814343" cy="825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దూడెలనా… వేలాది పోట్టేల్లనా (2) ||నీవు చేసిన||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జేష్ట్య పుత్రుని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(2)        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మరణపాత్రుడనైయున్న నాకై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మరణించితివ సిలువలో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 చూపి నీ జీవ మార్గాన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నడిపించుమో యేసయ్యా (2)     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(2)       ||ఏడాది||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(2)                          ||ఏడాది||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097893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4232276" y="640723"/>
            <a:ext cx="782002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    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నేను పాడెదను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074757"/>
      </p:ext>
    </p:extLst>
  </p:cSld>
  <p:clrMapOvr>
    <a:masterClrMapping/>
  </p:clrMapOvr>
  <p:transition spd="slow">
    <p:wip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శోధనలో సొంత రక్షకుడైనావు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 ప్రేమ చూపు స్నేహితుడైనావు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 వేదన తొలగించినావు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క్షేమముతో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67974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3125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ఉపకారములకు 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నేనేమి చెల్లింతును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ఏడాది దూడెలనా</a:t>
            </a:r>
            <a:r>
              <a:rPr lang="en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పోట్టేల్లనా </a:t>
            </a:r>
            <a:r>
              <a:rPr lang="te-IN" sz="4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B6873-B64D-4602-9A0C-49AA0F45D060}"/>
              </a:ext>
            </a:extLst>
          </p:cNvPr>
          <p:cNvSpPr txBox="1"/>
          <p:nvPr/>
        </p:nvSpPr>
        <p:spPr>
          <a:xfrm>
            <a:off x="90095" y="457200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664214695"/>
      </p:ext>
    </p:extLst>
  </p:cSld>
  <p:clrMapOvr>
    <a:masterClrMapping/>
  </p:clrMapOvr>
  <p:transition spd="slow">
    <p:wipe/>
  </p:transition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69411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వేలాది నదులంత విస్తార తైలము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గర్భ ఫలమైన నా జేష్ట పుత్రుని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నీకిచ్చినా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E12417-8A48-40F1-80D0-47765964BF93}"/>
              </a:ext>
            </a:extLst>
          </p:cNvPr>
          <p:cNvSpPr txBox="1"/>
          <p:nvPr/>
        </p:nvSpPr>
        <p:spPr>
          <a:xfrm>
            <a:off x="90095" y="4663096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106533710"/>
      </p:ext>
    </p:extLst>
  </p:cSld>
  <p:clrMapOvr>
    <a:masterClrMapping/>
  </p:clrMapOvr>
  <p:transition spd="slow">
    <p:wipe/>
  </p:transition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3133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బలి యాగముగను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హృదయ మర్పింతును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రక్షణ పాత్రను చేబూని నిత్యము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నిను వెంబడించెదను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0FDA56-AC35-4F67-A579-DEC9353A7132}"/>
              </a:ext>
            </a:extLst>
          </p:cNvPr>
          <p:cNvSpPr txBox="1"/>
          <p:nvPr/>
        </p:nvSpPr>
        <p:spPr>
          <a:xfrm>
            <a:off x="90095" y="464664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3890783996"/>
      </p:ext>
    </p:extLst>
  </p:cSld>
  <p:clrMapOvr>
    <a:masterClrMapping/>
  </p:clrMapOvr>
  <p:transition spd="slow">
    <p:wipe/>
  </p:transition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56693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గొప్ప రక్షణ నాకిచ్చినందుకు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నీకేమి చెల్లింతును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కపట నటనాలు లేనట్టి హృదయాన్ని</a:t>
            </a:r>
          </a:p>
          <a:p>
            <a:pPr algn="ctr" defTabSz="439781">
              <a:defRPr/>
            </a:pP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అర్పించినా చాలునా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6B3429-92C0-44F1-A91D-694A2DF30EEA}"/>
              </a:ext>
            </a:extLst>
          </p:cNvPr>
          <p:cNvSpPr txBox="1"/>
          <p:nvPr/>
        </p:nvSpPr>
        <p:spPr>
          <a:xfrm>
            <a:off x="90095" y="4676504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||నీవు చేసిన||</a:t>
            </a:r>
          </a:p>
        </p:txBody>
      </p:sp>
    </p:spTree>
    <p:extLst>
      <p:ext uri="{BB962C8B-B14F-4D97-AF65-F5344CB8AC3E}">
        <p14:creationId xmlns:p14="http://schemas.microsoft.com/office/powerpoint/2010/main" val="1233653760"/>
      </p:ext>
    </p:extLst>
  </p:cSld>
  <p:clrMapOvr>
    <a:masterClrMapping/>
  </p:clrMapOvr>
  <p:transition spd="slow">
    <p:wipe/>
  </p:transition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134872" y="797304"/>
            <a:ext cx="14814343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చేసేదా (2)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(2)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(2)           ||అత్యున్నత||</a:t>
            </a:r>
          </a:p>
          <a:p>
            <a:pPr algn="ctr" defTabSz="439781">
              <a:defRPr/>
            </a:pP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(2)      ||అత్యున్నత||</a:t>
            </a:r>
            <a:endParaRPr lang="en-IN" sz="2693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065628"/>
      </p:ext>
    </p:extLst>
  </p:cSld>
  <p:clrMapOvr>
    <a:masterClrMapping/>
  </p:clrMapOvr>
  <p:transition spd="slow">
    <p:wipe/>
  </p:transition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8284C8-A7AB-4D53-84C4-35DA1541AF1C}"/>
              </a:ext>
            </a:extLst>
          </p:cNvPr>
          <p:cNvSpPr txBox="1"/>
          <p:nvPr/>
        </p:nvSpPr>
        <p:spPr>
          <a:xfrm>
            <a:off x="297772" y="282819"/>
            <a:ext cx="1504133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మనసార నీ సన్నిధిలో</a:t>
            </a:r>
          </a:p>
          <a:p>
            <a:pPr algn="ctr" defTabSz="439781">
              <a:defRPr/>
            </a:pPr>
            <a:r>
              <a:rPr lang="te-IN" sz="5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సాగిలపడి నమస్కారము చేసెదా </a:t>
            </a:r>
            <a:r>
              <a:rPr lang="te-IN" sz="28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</p:spTree>
    <p:extLst>
      <p:ext uri="{BB962C8B-B14F-4D97-AF65-F5344CB8AC3E}">
        <p14:creationId xmlns:p14="http://schemas.microsoft.com/office/powerpoint/2010/main" val="1305781422"/>
      </p:ext>
    </p:extLst>
  </p:cSld>
  <p:clrMapOvr>
    <a:masterClrMapping/>
  </p:clrMapOvr>
  <p:transition spd="slow">
    <p:wipe/>
  </p:transition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C26B74-B6E0-4535-AB0A-B4EC03CACABB}"/>
              </a:ext>
            </a:extLst>
          </p:cNvPr>
          <p:cNvSpPr txBox="1"/>
          <p:nvPr/>
        </p:nvSpPr>
        <p:spPr>
          <a:xfrm>
            <a:off x="297774" y="279918"/>
            <a:ext cx="1504133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వసంతము నీ దయా కిరీటమే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ప్రకృతి కలలన్నియు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వివరించునే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ప్రభువా నిన్నే ఆరాధించెద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కృతజ్ఞాతార్పణలతో – కృతజ్ఞాతార్పణలతో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965C0F-D15E-4509-92FE-C8456CC18743}"/>
              </a:ext>
            </a:extLst>
          </p:cNvPr>
          <p:cNvSpPr txBox="1"/>
          <p:nvPr/>
        </p:nvSpPr>
        <p:spPr>
          <a:xfrm>
            <a:off x="297772" y="494963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2067565840"/>
      </p:ext>
    </p:extLst>
  </p:cSld>
  <p:clrMapOvr>
    <a:masterClrMapping/>
  </p:clrMapOvr>
  <p:transition spd="slow">
    <p:wipe/>
  </p:transition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23375C-8257-46DC-8147-32C429AB3F6D}"/>
              </a:ext>
            </a:extLst>
          </p:cNvPr>
          <p:cNvSpPr txBox="1"/>
          <p:nvPr/>
        </p:nvSpPr>
        <p:spPr>
          <a:xfrm>
            <a:off x="297774" y="323711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పరిశుద్ధాత్ముడు నన్ను నడిపించు చున్నందునే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పరిశుద్ధాత్మలో ఆనందించెద</a:t>
            </a:r>
          </a:p>
          <a:p>
            <a:pPr algn="ctr" defTabSz="439781">
              <a:defRPr/>
            </a:pP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హర్ష ధ్వనులతో – హర్ష ధ్వనులతో </a:t>
            </a:r>
            <a:r>
              <a:rPr lang="te-IN" sz="40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E7BBB-90A3-4BC3-A78D-C1C0F81CF28B}"/>
              </a:ext>
            </a:extLst>
          </p:cNvPr>
          <p:cNvSpPr txBox="1"/>
          <p:nvPr/>
        </p:nvSpPr>
        <p:spPr>
          <a:xfrm>
            <a:off x="297772" y="4665306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317994248"/>
      </p:ext>
    </p:extLst>
  </p:cSld>
  <p:clrMapOvr>
    <a:masterClrMapping/>
  </p:clrMapOvr>
  <p:transition spd="slow">
    <p:wipe/>
  </p:transition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7DE10A-FA5E-4A1C-94B8-84E5BEEB7C12}"/>
              </a:ext>
            </a:extLst>
          </p:cNvPr>
          <p:cNvSpPr txBox="1"/>
          <p:nvPr/>
        </p:nvSpPr>
        <p:spPr>
          <a:xfrm>
            <a:off x="297773" y="272201"/>
            <a:ext cx="1504132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తండ్రివై </a:t>
            </a:r>
            <a:endParaRPr lang="en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బాధ్యతలు భరించితివే </a:t>
            </a:r>
            <a:r>
              <a:rPr lang="te-IN" sz="36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యెహోవ నిన్నే మహిమ పరచెద</a:t>
            </a:r>
          </a:p>
          <a:p>
            <a:pPr algn="ctr" defTabSz="439781">
              <a:defRPr/>
            </a:pPr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 గీతాలతో – స్తుతి గీతాలతో </a:t>
            </a:r>
            <a:r>
              <a:rPr lang="te-IN" sz="3600" dirty="0">
                <a:solidFill>
                  <a:srgbClr val="C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3600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0AE2B9-6049-4A20-AB68-AC7FFFAF1E0C}"/>
              </a:ext>
            </a:extLst>
          </p:cNvPr>
          <p:cNvSpPr txBox="1"/>
          <p:nvPr/>
        </p:nvSpPr>
        <p:spPr>
          <a:xfrm>
            <a:off x="297772" y="4912543"/>
            <a:ext cx="1504133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400" dirty="0">
                <a:solidFill>
                  <a:srgbClr val="70AD47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||అత్యున్నత||</a:t>
            </a:r>
          </a:p>
        </p:txBody>
      </p:sp>
    </p:spTree>
    <p:extLst>
      <p:ext uri="{BB962C8B-B14F-4D97-AF65-F5344CB8AC3E}">
        <p14:creationId xmlns:p14="http://schemas.microsoft.com/office/powerpoint/2010/main" val="3010559248"/>
      </p:ext>
    </p:extLst>
  </p:cSld>
  <p:clrMapOvr>
    <a:masterClrMapping/>
  </p:clrMapOvr>
  <p:transition spd="slow">
    <p:wipe/>
  </p:transition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294324" y="619671"/>
            <a:ext cx="15044778" cy="8082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 (2)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        ||నీ ప్రేమ||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 (2)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 (2)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 (2)         ||నీ ప్రేమ||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 (2)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 (2)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 (2)         ||నీ ప్రేమ||</a:t>
            </a:r>
          </a:p>
          <a:p>
            <a:pPr algn="ctr" defTabSz="439781"/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నను చేర్చుటకు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సిలువను మోయుట నేర్పించితివి (2)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దయగల ఆత్మతో నింపి – సమాభూమిపై నడిపినావు (2)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ఆత్మ బంధముకై సంకేతమా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 (2)         ||నీ ప్రేమ||</a:t>
            </a:r>
            <a:endParaRPr lang="te-IN" sz="1731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153810"/>
      </p:ext>
    </p:extLst>
  </p:cSld>
  <p:clrMapOvr>
    <a:masterClrMapping/>
  </p:clrMapOvr>
  <p:transition spd="slow">
    <p:wipe/>
  </p:transition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189998"/>
            <a:ext cx="1504133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కోసం భువికొచ్చిన దైవ మానవా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దినములెల్ల నిన్ను వేడెదా (2)</a:t>
            </a:r>
          </a:p>
        </p:txBody>
      </p:sp>
    </p:spTree>
    <p:extLst>
      <p:ext uri="{BB962C8B-B14F-4D97-AF65-F5344CB8AC3E}">
        <p14:creationId xmlns:p14="http://schemas.microsoft.com/office/powerpoint/2010/main" val="3845228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296048" y="21349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3200" b="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44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2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44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48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372510"/>
      </p:ext>
    </p:extLst>
  </p:cSld>
  <p:clrMapOvr>
    <a:masterClrMapping/>
  </p:clrMapOvr>
  <p:transition spd="slow">
    <p:wipe/>
  </p:transition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0" y="356042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4400" b="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నడిపే ప్రేమ కావ్యం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చెరగని దివ్య రూపం </a:t>
            </a:r>
            <a:r>
              <a:rPr lang="te-IN" sz="4400" b="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4400" b="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 </a:t>
            </a:r>
            <a:r>
              <a:rPr lang="te-IN" sz="48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936726092"/>
      </p:ext>
    </p:extLst>
  </p:cSld>
  <p:clrMapOvr>
    <a:masterClrMapping/>
  </p:clrMapOvr>
  <p:transition spd="slow">
    <p:wipe/>
  </p:transition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" y="350736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4000" b="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నాకు చాలును </a:t>
            </a:r>
            <a:r>
              <a:rPr lang="te-IN" sz="4000" b="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4000" b="1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  <a:endParaRPr lang="te-IN" sz="48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779817"/>
      </p:ext>
    </p:extLst>
  </p:cSld>
  <p:clrMapOvr>
    <a:masterClrMapping/>
  </p:clrMapOvr>
  <p:transition spd="slow">
    <p:wipe/>
  </p:transition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1158489" y="496758"/>
            <a:ext cx="1795385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నను చేర్చుటకు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సిలువను మోయుట నేర్పించితివి </a:t>
            </a:r>
            <a:r>
              <a:rPr lang="te-IN" sz="4000" b="1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కొండలు లోయలు దాటే – మహిమాత్మతో నింపినావు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దయగల ఆత్మతో నింపి – సమాభూమిపై నడిపినావు </a:t>
            </a:r>
            <a:r>
              <a:rPr lang="te-IN" sz="4000" b="1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ఆత్మ బంధముకై సంకేతమా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r>
              <a:rPr lang="en-US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- </a:t>
            </a: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 </a:t>
            </a:r>
            <a:r>
              <a:rPr lang="te-IN" sz="4000" b="1" dirty="0">
                <a:solidFill>
                  <a:srgbClr val="C55A11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432588"/>
      </p:ext>
    </p:extLst>
  </p:cSld>
  <p:clrMapOvr>
    <a:masterClrMapping/>
  </p:clrMapOvr>
  <p:transition spd="slow">
    <p:wipe/>
  </p:transition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EC8F6-561E-4B8B-8B4E-6AFED511B46A}"/>
              </a:ext>
            </a:extLst>
          </p:cNvPr>
          <p:cNvSpPr txBox="1"/>
          <p:nvPr/>
        </p:nvSpPr>
        <p:spPr>
          <a:xfrm>
            <a:off x="4061922" y="1596653"/>
            <a:ext cx="7513030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– కరుణతో నను పిలచి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సత్యమును భోదించి చీకటిని తొలగించి – వెలుగుతో నింపితివి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కృపాలో నడిపించువాడవు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– నను లేవనెత్తితివి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కాచిటివి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  <a:p>
            <a:pPr algn="ctr" rtl="0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– సుందరుడవు నీవు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– కలిగిన వాడవు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– మహోన్నతుడా ఆరాధించెదను </a:t>
            </a:r>
          </a:p>
          <a:p>
            <a:pPr algn="ctr" rtl="0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–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279001305"/>
      </p:ext>
    </p:extLst>
  </p:cSld>
  <p:clrMapOvr>
    <a:masterClrMapping/>
  </p:clrMapOvr>
  <p:transition spd="slow">
    <p:wipe/>
  </p:transition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75B4F3-A07E-44EE-9F77-31380E25DAD5}"/>
              </a:ext>
            </a:extLst>
          </p:cNvPr>
          <p:cNvSpPr txBox="1"/>
          <p:nvPr/>
        </p:nvSpPr>
        <p:spPr>
          <a:xfrm>
            <a:off x="297772" y="344382"/>
            <a:ext cx="1504133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మహామహిమతో నిండిన కృపా సత్యసంపూర్ణుడా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ఇశ్రాయేలు స్తోత్రములపై ఆసీనుడా యేసయ్యా </a:t>
            </a:r>
          </a:p>
          <a:p>
            <a:pPr algn="ctr" rtl="0"/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 సింహాసనం నీకోసమే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582687330"/>
      </p:ext>
    </p:extLst>
  </p:cSld>
  <p:clrMapOvr>
    <a:masterClrMapping/>
  </p:clrMapOvr>
  <p:transition spd="slow">
    <p:wipe/>
  </p:transition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EFD5FA-1241-4A9F-9DED-160D6956E4B7}"/>
              </a:ext>
            </a:extLst>
          </p:cNvPr>
          <p:cNvSpPr txBox="1"/>
          <p:nvPr/>
        </p:nvSpPr>
        <p:spPr>
          <a:xfrm>
            <a:off x="297772" y="167949"/>
            <a:ext cx="1504133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విడచి భూవిపైకి దిగివచ్చి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కరుణతో నను పిలచి సత్యమును భోదించి చీకటిని తొలగించి </a:t>
            </a:r>
            <a:endParaRPr lang="en-IN" sz="6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వెలుగుతో నింపితివి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సదయుడవై నా పాదములు తొట్రిల్లనివ్వక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స్థిరపరచి నీ కృపలో నడిపించువాడవు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3694739676"/>
      </p:ext>
    </p:extLst>
  </p:cSld>
  <p:clrMapOvr>
    <a:masterClrMapping/>
  </p:clrMapOvr>
  <p:transition spd="slow">
    <p:wipe/>
  </p:transition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C85143-4304-4281-8FBB-23993BCCD891}"/>
              </a:ext>
            </a:extLst>
          </p:cNvPr>
          <p:cNvSpPr txBox="1"/>
          <p:nvPr/>
        </p:nvSpPr>
        <p:spPr>
          <a:xfrm>
            <a:off x="297772" y="183212"/>
            <a:ext cx="1504132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కరములు చాపి జలారాశులలో నుండి నను లేవనెత్తితివి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క్షేమమును దయ చేసి నను వెంబడించి అనుదినము కాచితివి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అక్షయుడా ప్రేమనుచూపి ఆదరించినావు </a:t>
            </a:r>
          </a:p>
          <a:p>
            <a:pPr algn="ctr" rtl="0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నిర్మలుడా బాహువు చాపి దీవించువాడవు </a:t>
            </a:r>
          </a:p>
        </p:txBody>
      </p:sp>
    </p:spTree>
    <p:extLst>
      <p:ext uri="{BB962C8B-B14F-4D97-AF65-F5344CB8AC3E}">
        <p14:creationId xmlns:p14="http://schemas.microsoft.com/office/powerpoint/2010/main" val="1587052004"/>
      </p:ext>
    </p:extLst>
  </p:cSld>
  <p:clrMapOvr>
    <a:masterClrMapping/>
  </p:clrMapOvr>
  <p:transition spd="slow">
    <p:wipe/>
  </p:transition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BA4BB5-3A70-4D86-8FE8-D586D3D8BA0E}"/>
              </a:ext>
            </a:extLst>
          </p:cNvPr>
          <p:cNvSpPr txBox="1"/>
          <p:nvPr/>
        </p:nvSpPr>
        <p:spPr>
          <a:xfrm>
            <a:off x="297772" y="25824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పదివేలలో గుర్తించదగిన సుందరుడవు నీవు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అపరంజి పాదములు అగ్ని నేత్రములు కలిగిన వాడవు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ఉన్నతుడా - మహోన్నతుడా ఆరాధించెదను </a:t>
            </a:r>
          </a:p>
          <a:p>
            <a:pPr algn="ctr" rtl="0"/>
            <a:r>
              <a:rPr lang="te-IN" sz="6600" dirty="0">
                <a:latin typeface="Ramabhadra" panose="02000600000000000000" pitchFamily="2" charset="0"/>
                <a:cs typeface="Ramabhadra" panose="02000600000000000000" pitchFamily="2" charset="0"/>
              </a:rPr>
              <a:t>రక్షకుడా – ప్రభాకరుడా నిను ఆరాధించెదను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3537423602"/>
      </p:ext>
    </p:extLst>
  </p:cSld>
  <p:clrMapOvr>
    <a:masterClrMapping/>
  </p:clrMapOvr>
  <p:transition spd="slow">
    <p:wipe/>
  </p:transition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23A35C0-FCF8-46CB-A8ED-CB0078CAFC9C}"/>
              </a:ext>
            </a:extLst>
          </p:cNvPr>
          <p:cNvSpPr/>
          <p:nvPr/>
        </p:nvSpPr>
        <p:spPr>
          <a:xfrm>
            <a:off x="3969590" y="2195369"/>
            <a:ext cx="7501524" cy="4707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- నా జీవం నీవే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 యేసయ్య త్వరలోనీ రాక కోరి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నే వేచియున్నా –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రారాజా త్వరలో  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వాగ్ధనము నమ్మి –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ఆశతో వేచియున్నాను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నీవున్న చోటికి నన్ను –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కొనిపోవ వేగమె రావా </a:t>
            </a: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మేఘాలపై నీవురాగా –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దూత గణమెల్ల కొనియాడ ఆ మహాదానంబుతో – </a:t>
            </a: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నీతోనే సదా వసియింతు</a:t>
            </a:r>
            <a:endParaRPr lang="en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818098"/>
      </p:ext>
    </p:extLst>
  </p:cSld>
  <p:clrMapOvr>
    <a:masterClrMapping/>
  </p:clrMapOvr>
  <p:transition spd="slow">
    <p:wipe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ఎన్నో ఎన్నో మేలులు చేసావయ్యా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స్తుతియింతును యేసయ్యా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(2)</a:t>
            </a:r>
          </a:p>
        </p:txBody>
      </p:sp>
    </p:spTree>
    <p:extLst>
      <p:ext uri="{BB962C8B-B14F-4D97-AF65-F5344CB8AC3E}">
        <p14:creationId xmlns:p14="http://schemas.microsoft.com/office/powerpoint/2010/main" val="60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360035" y="149288"/>
            <a:ext cx="1503788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- నా జీవం నీవే</a:t>
            </a:r>
            <a:r>
              <a:rPr lang="en-US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 యేసయ్య త్వరలో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రాక కోరి నే వేచియున్నా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రారాజా త్వరలో </a:t>
            </a:r>
            <a:endParaRPr lang="te-IN" sz="32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968875"/>
      </p:ext>
    </p:extLst>
  </p:cSld>
  <p:clrMapOvr>
    <a:masterClrMapping/>
  </p:clrMapOvr>
  <p:transition spd="slow">
    <p:wipe/>
  </p:transition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DEE7FC9-5550-402E-86F2-3B581A3CE40E}"/>
              </a:ext>
            </a:extLst>
          </p:cNvPr>
          <p:cNvSpPr txBox="1"/>
          <p:nvPr/>
        </p:nvSpPr>
        <p:spPr>
          <a:xfrm>
            <a:off x="118385" y="391884"/>
            <a:ext cx="1504133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వాగ్ధనము నమ్మి ఆశతో వేచియున్నాను </a:t>
            </a:r>
          </a:p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నీవున్న చోటికి నన్ను కొనిపోవ వేగమె రావా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D39BA9-4AF7-4734-A1DD-5748D404A4E1}"/>
              </a:ext>
            </a:extLst>
          </p:cNvPr>
          <p:cNvSpPr txBox="1"/>
          <p:nvPr/>
        </p:nvSpPr>
        <p:spPr>
          <a:xfrm>
            <a:off x="118385" y="3422945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600" dirty="0">
                <a:solidFill>
                  <a:srgbClr val="70AD47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70AD47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- నా జీవం నీవే</a:t>
            </a:r>
            <a:r>
              <a:rPr lang="te-IN" sz="3600" dirty="0">
                <a:solidFill>
                  <a:srgbClr val="70AD47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200" dirty="0">
              <a:solidFill>
                <a:srgbClr val="70AD47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696222"/>
      </p:ext>
    </p:extLst>
  </p:cSld>
  <p:clrMapOvr>
    <a:masterClrMapping/>
  </p:clrMapOvr>
  <p:transition spd="slow">
    <p:wipe/>
  </p:transition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6FC62D-3762-4985-8FB9-EEA7A3AD736D}"/>
              </a:ext>
            </a:extLst>
          </p:cNvPr>
          <p:cNvSpPr txBox="1"/>
          <p:nvPr/>
        </p:nvSpPr>
        <p:spPr>
          <a:xfrm>
            <a:off x="297771" y="607521"/>
            <a:ext cx="150413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మేఘాలపై నీవు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రాగా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దూత గణమెల్ల కొనియాడ </a:t>
            </a: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 మహాదానంబుతో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నీతోనే సదా వసియింతు</a:t>
            </a:r>
            <a:endParaRPr lang="en-IN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D39BA9-4AF7-4734-A1DD-5748D404A4E1}"/>
              </a:ext>
            </a:extLst>
          </p:cNvPr>
          <p:cNvSpPr txBox="1"/>
          <p:nvPr/>
        </p:nvSpPr>
        <p:spPr>
          <a:xfrm>
            <a:off x="297771" y="3325330"/>
            <a:ext cx="1504133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3600" dirty="0">
                <a:solidFill>
                  <a:srgbClr val="70AD47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4800" dirty="0">
                <a:solidFill>
                  <a:srgbClr val="70AD47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దేవా నీవే - నా జీవం నీవే</a:t>
            </a:r>
            <a:r>
              <a:rPr lang="te-IN" sz="3600" dirty="0">
                <a:solidFill>
                  <a:srgbClr val="70AD47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200" dirty="0">
              <a:solidFill>
                <a:srgbClr val="70AD47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748587"/>
      </p:ext>
    </p:extLst>
  </p:cSld>
  <p:clrMapOvr>
    <a:masterClrMapping/>
  </p:clrMapOvr>
  <p:transition spd="slow">
    <p:wipe/>
  </p:transition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4057521" y="623847"/>
            <a:ext cx="7519496" cy="3286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– అనుదినము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- ప్రార్థనతో నడిపించుమా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నడిపించుమా-సాక్షముతో నడిపించుమా దేవా,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కాపరియై నడిపించుమా - ఊపిరి నీవై నడిపించుమా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– భోదకుడావై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దేవా!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 - సత్యమునీవై నడిపించుమా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 - నిత్యత్వముతో నడిపించుమా దేవా॥</a:t>
            </a:r>
            <a:endParaRPr lang="en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537824"/>
      </p:ext>
    </p:extLst>
  </p:cSld>
  <p:clrMapOvr>
    <a:masterClrMapping/>
  </p:clrMapOvr>
  <p:transition spd="slow">
    <p:wipe/>
  </p:transition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09550" y="60399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85842"/>
      </p:ext>
    </p:extLst>
  </p:cSld>
  <p:clrMapOvr>
    <a:masterClrMapping/>
  </p:clrMapOvr>
  <p:transition spd="slow">
    <p:wipe/>
  </p:transition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72715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16042"/>
      </p:ext>
    </p:extLst>
  </p:cSld>
  <p:clrMapOvr>
    <a:masterClrMapping/>
  </p:clrMapOvr>
  <p:transition spd="slow">
    <p:wipe/>
  </p:transition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3" y="-1540371"/>
            <a:ext cx="1504133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072741"/>
      </p:ext>
    </p:extLst>
  </p:cSld>
  <p:clrMapOvr>
    <a:masterClrMapping/>
  </p:clrMapOvr>
  <p:transition spd="slow">
    <p:wipe/>
  </p:transition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00490"/>
            <a:ext cx="15041330" cy="24222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35096"/>
      </p:ext>
    </p:extLst>
  </p:cSld>
  <p:clrMapOvr>
    <a:masterClrMapping/>
  </p:clrMapOvr>
  <p:transition spd="slow">
    <p:wipe/>
  </p:transition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5849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208045"/>
      </p:ext>
    </p:extLst>
  </p:cSld>
  <p:clrMapOvr>
    <a:masterClrMapping/>
  </p:clrMapOvr>
  <p:transition spd="slow">
    <p:wipe/>
  </p:transition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8A1062-98BF-4A67-A13E-2A72ED26CA62}"/>
              </a:ext>
            </a:extLst>
          </p:cNvPr>
          <p:cNvSpPr txBox="1"/>
          <p:nvPr/>
        </p:nvSpPr>
        <p:spPr>
          <a:xfrm>
            <a:off x="278722" y="-11430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కాపరి నీవై  నడిపించుమా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IN" sz="118700" dirty="0">
              <a:solidFill>
                <a:prstClr val="black"/>
              </a:solidFill>
              <a:latin typeface="Calibri" panose="020F0502020204030204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 </a:t>
            </a:r>
            <a:endParaRPr lang="en-IN" sz="118700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39798860"/>
      </p:ext>
    </p:extLst>
  </p:cSld>
  <p:clrMapOvr>
    <a:masterClrMapping/>
  </p:clrMapOvr>
  <p:transition spd="slow">
    <p:wipe/>
  </p:transition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ఇంత వరకు ఆదుకొన్నావే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837540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0" y="670002"/>
            <a:ext cx="15041330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4084"/>
      </p:ext>
    </p:extLst>
  </p:cSld>
  <p:clrMapOvr>
    <a:masterClrMapping/>
  </p:clrMapOvr>
  <p:transition spd="slow">
    <p:wipe/>
  </p:transition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9806947" y="737342"/>
            <a:ext cx="35466669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21361"/>
      </p:ext>
    </p:extLst>
  </p:cSld>
  <p:clrMapOvr>
    <a:masterClrMapping/>
  </p:clrMapOvr>
  <p:transition spd="slow">
    <p:wipe/>
  </p:transition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54974" y="0"/>
            <a:ext cx="15041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 నీవై నడిపించుమా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సత్యమునీవై నడిపించుమా</a:t>
            </a:r>
            <a:endParaRPr lang="en-US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 </a:t>
            </a:r>
            <a:endParaRPr lang="en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410687"/>
      </p:ext>
    </p:extLst>
  </p:cSld>
  <p:clrMapOvr>
    <a:masterClrMapping/>
  </p:clrMapOvr>
  <p:transition spd="slow">
    <p:wipe/>
  </p:transition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-346344" y="612852"/>
            <a:ext cx="16545463" cy="2930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యేసయ్యా...... యేసయ్యా.......హల్లెలూయా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848506"/>
      </p:ext>
    </p:extLst>
  </p:cSld>
  <p:clrMapOvr>
    <a:masterClrMapping/>
  </p:clrMapOvr>
  <p:transition spd="slow">
    <p:wipe/>
  </p:transition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9C89A1-8553-4C96-BD21-2C8A5FA35B5A}"/>
              </a:ext>
            </a:extLst>
          </p:cNvPr>
          <p:cNvSpPr txBox="1"/>
          <p:nvPr/>
        </p:nvSpPr>
        <p:spPr>
          <a:xfrm>
            <a:off x="266700" y="699242"/>
            <a:ext cx="15041330" cy="4352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అనుదినము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537406"/>
      </p:ext>
    </p:extLst>
  </p:cSld>
  <p:clrMapOvr>
    <a:masterClrMapping/>
  </p:clrMapOvr>
  <p:transition spd="slow">
    <p:wipe/>
  </p:transition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728769" y="397370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- వర్ణింపతరమా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- హృదయేశ్వరా నా యేసువా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- నాదు పాపమె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- నన్ను చేర్చిన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- తీరునా ఋణం ||2|| ||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- పాపబ్రతుకె వీడితి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||2|| || నీ ప్రేమ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- గగనము కంటె ఎత్తయినది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- శాశ్వతమైనది నీ ప్రేమ</a:t>
            </a:r>
            <a:endParaRPr lang="en-US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 మరవగ సాధ్యమా ||2|| || నీప్రేమ||</a:t>
            </a:r>
          </a:p>
        </p:txBody>
      </p:sp>
    </p:spTree>
    <p:extLst>
      <p:ext uri="{BB962C8B-B14F-4D97-AF65-F5344CB8AC3E}">
        <p14:creationId xmlns:p14="http://schemas.microsoft.com/office/powerpoint/2010/main" val="3695037638"/>
      </p:ext>
    </p:extLst>
  </p:cSld>
  <p:clrMapOvr>
    <a:masterClrMapping/>
  </p:clrMapOvr>
  <p:transition spd="slow">
    <p:wipe/>
  </p:transition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85387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నీప్రేమ ఎంతో అపారము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వర్ణింపతరమా నా ప్రభు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పులకింపజేసెను నా హృది </a:t>
            </a:r>
            <a:r>
              <a:rPr lang="en-US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-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హృదయేశ్వరా నా యేసువా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78425"/>
      </p:ext>
    </p:extLst>
  </p:cSld>
  <p:clrMapOvr>
    <a:masterClrMapping/>
  </p:clrMapOvr>
  <p:transition spd="slow">
    <p:wipe/>
  </p:transition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9381763" y="400883"/>
            <a:ext cx="34400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ఎంతో ప్రేమించి – నాదు పాపమె</a:t>
            </a: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క్షమియించి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కృపకనికరముల నీడలో – నన్ను చేర్చిన నా ప్రభు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స్తుతియించిన – తీరునా ఋణం </a:t>
            </a:r>
            <a:r>
              <a:rPr lang="en-US" sz="4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</a:t>
            </a:r>
            <a:r>
              <a:rPr lang="en-US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400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9047691"/>
      </p:ext>
    </p:extLst>
  </p:cSld>
  <p:clrMapOvr>
    <a:masterClrMapping/>
  </p:clrMapOvr>
  <p:transition spd="slow">
    <p:wipe/>
  </p:transition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378179"/>
            <a:ext cx="21648873" cy="453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సన్నిదిని కాంక్షించి – పాపబ్రతుకె వీడితి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జీవమె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నిండుగ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నాలో నింపుము నా ప్రభు</a:t>
            </a:r>
            <a:endParaRPr lang="en-US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జీవితమంత నీ ప్రేమన్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చాటుచుందును </a:t>
            </a:r>
            <a:r>
              <a:rPr lang="en-US" sz="4617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 ప్రేమ</a:t>
            </a:r>
            <a:r>
              <a:rPr lang="en-US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77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US" sz="5771" dirty="0">
              <a:solidFill>
                <a:srgbClr val="4472C4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168491"/>
      </p:ext>
    </p:extLst>
  </p:cSld>
  <p:clrMapOvr>
    <a:masterClrMapping/>
  </p:clrMapOvr>
  <p:transition spd="slow">
    <p:wipe/>
  </p:transition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601682"/>
            <a:ext cx="2164887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సముద్రము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కంటె లోతైనది – గగనము కంటె ఎత్తయినది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కంటె బలీయము – శాశ్వతమైనది నీ ప్రేమ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నీదు ప్రేమ నా ప్రభు</a:t>
            </a:r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– మరవగ సాధ్యమా </a:t>
            </a:r>
            <a:r>
              <a:rPr lang="en-US" sz="40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/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నీప్రేమ</a:t>
            </a:r>
            <a:r>
              <a:rPr lang="en-US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4800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</a:p>
        </p:txBody>
      </p:sp>
    </p:spTree>
    <p:extLst>
      <p:ext uri="{BB962C8B-B14F-4D97-AF65-F5344CB8AC3E}">
        <p14:creationId xmlns:p14="http://schemas.microsoft.com/office/powerpoint/2010/main" val="2732949385"/>
      </p:ext>
    </p:extLst>
  </p:cSld>
  <p:clrMapOvr>
    <a:masterClrMapping/>
  </p:clrMapOvr>
  <p:transition spd="slow">
    <p:wipe/>
  </p:transition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78889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10280" y="262274"/>
            <a:ext cx="7820561" cy="4085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173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||యేసు రక్తము||</a:t>
            </a:r>
            <a:endParaRPr lang="te-IN" sz="173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430659"/>
      </p:ext>
    </p:extLst>
  </p:cSld>
  <p:clrMapOvr>
    <a:masterClrMapping/>
  </p:clrMapOvr>
  <p:transition spd="slow">
    <p:wipe/>
  </p:transition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670450"/>
      </p:ext>
    </p:extLst>
  </p:cSld>
  <p:clrMapOvr>
    <a:masterClrMapping/>
  </p:clrMapOvr>
  <p:transition spd="slow">
    <p:wipe/>
  </p:transition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-189360"/>
            <a:ext cx="21648873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ప్రతి ఘోర పాపమును కడుగును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 దు:ఖములో మునిగెనే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చెమట రక్తముగా మారెనే</a:t>
            </a:r>
            <a:r>
              <a:rPr lang="te-IN" sz="4800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84761"/>
      </p:ext>
    </p:extLst>
  </p:cSld>
  <p:clrMapOvr>
    <a:masterClrMapping/>
  </p:clrMapOvr>
  <p:transition spd="slow">
    <p:wipe/>
  </p:transition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50020"/>
      </p:ext>
    </p:extLst>
  </p:cSld>
  <p:clrMapOvr>
    <a:masterClrMapping/>
  </p:clrMapOvr>
  <p:transition spd="slow">
    <p:wipe/>
  </p:transition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మనస్సాక్షిని శుద్ధి చేయును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శిక్షను తొలగించెను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సంహారమునే తప్పించెను </a:t>
            </a:r>
            <a:r>
              <a:rPr lang="te-IN" sz="48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</a:t>
            </a:r>
            <a:endParaRPr lang="en-IN" sz="48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80528"/>
      </p:ext>
    </p:extLst>
  </p:cSld>
  <p:clrMapOvr>
    <a:masterClrMapping/>
  </p:clrMapOvr>
  <p:transition spd="slow">
    <p:wipe/>
  </p:transition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995331"/>
      </p:ext>
    </p:extLst>
  </p:cSld>
  <p:clrMapOvr>
    <a:masterClrMapping/>
  </p:clrMapOvr>
  <p:transition spd="slow">
    <p:wipe/>
  </p:transition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248798" y="0"/>
            <a:ext cx="21648873" cy="6319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మహా పరిశుద్ద స్థలములో చేర్చును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యేసయ్య రక్తము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ప్రధాన యాజకుడు</a:t>
            </a:r>
            <a:b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 కంటె ముందుగా వెళ్ళెను 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</a:t>
            </a:r>
            <a:endParaRPr lang="en-IN" sz="6000" b="1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000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000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2322796"/>
      </p:ext>
    </p:extLst>
  </p:cSld>
  <p:clrMapOvr>
    <a:masterClrMapping/>
  </p:clrMapOvr>
  <p:transition spd="slow">
    <p:wipe/>
  </p:transition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178554" y="0"/>
            <a:ext cx="21648873" cy="4973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 రక్తము రక్తము రక్తము </a:t>
            </a:r>
            <a:r>
              <a:rPr lang="te-IN" sz="5194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అమూల్యమైన రక్తము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నిష్కళంకమైన రక్తము       </a:t>
            </a:r>
            <a:endParaRPr lang="en-IN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6349" b="1" dirty="0">
                <a:solidFill>
                  <a:srgbClr val="5B9BD5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||యేసు రక్తము||</a:t>
            </a:r>
            <a:endParaRPr lang="te-IN" sz="6349" dirty="0">
              <a:solidFill>
                <a:srgbClr val="5B9BD5">
                  <a:lumMod val="50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082441"/>
      </p:ext>
    </p:extLst>
  </p:cSld>
  <p:clrMapOvr>
    <a:masterClrMapping/>
  </p:clrMapOvr>
  <p:transition spd="slow">
    <p:wipe/>
  </p:transition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3908156" y="433723"/>
            <a:ext cx="7820561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1. ఎడారులు లోయలు ఎదురు నిలిచిన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US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2.ప్రవాహంవోలె శోదకుండు ఎదురు వచ్చినా –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(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)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1731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578780423"/>
      </p:ext>
    </p:extLst>
  </p:cSld>
  <p:clrMapOvr>
    <a:masterClrMapping/>
  </p:clrMapOvr>
  <p:transition spd="slow">
    <p:wipe/>
  </p:transition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86772" y="0"/>
            <a:ext cx="21648873" cy="5299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ఈ దినంసదా నా యేసుకే సొంతం</a:t>
            </a:r>
            <a:r>
              <a:rPr lang="en-US" sz="8465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నానాధుని ప్రసన్నత నాతోడ నడచును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రానున్న కాలము కలత నివ్వదు </a:t>
            </a:r>
            <a:r>
              <a:rPr lang="en-US" sz="5194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465" dirty="0">
                <a:latin typeface="Ramabhadra" panose="02000600000000000000" pitchFamily="2" charset="0"/>
                <a:cs typeface="Ramabhadra" panose="02000600000000000000" pitchFamily="2" charset="0"/>
              </a:rPr>
              <a:t>నా మంచి కాపరి సదా నన్ను నడుపును</a:t>
            </a:r>
            <a:endParaRPr lang="en-US" sz="846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785733"/>
      </p:ext>
    </p:extLst>
  </p:cSld>
  <p:clrMapOvr>
    <a:masterClrMapping/>
  </p:clrMapOvr>
  <p:transition spd="slow">
    <p:wipe/>
  </p:transition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145818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3006000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ఎడారులు లోయలు ఎదురు నిలిచిన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–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ఎన్నడెవరు నడువని బాటయైనను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వెరవదెన్నడైననూ నాదు హృదయమూ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గాయపడిన యేసుపాదం అందునడిచెనే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  <a:endParaRPr lang="en-US" sz="6000" dirty="0">
              <a:solidFill>
                <a:schemeClr val="accent1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662377"/>
      </p:ext>
    </p:extLst>
  </p:cSld>
  <p:clrMapOvr>
    <a:masterClrMapping/>
  </p:clrMapOvr>
  <p:transition spd="slow">
    <p:wipe/>
  </p:transition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37415B-6496-42B3-8DB5-1F0A731B9A11}"/>
              </a:ext>
            </a:extLst>
          </p:cNvPr>
          <p:cNvSpPr txBox="1"/>
          <p:nvPr/>
        </p:nvSpPr>
        <p:spPr>
          <a:xfrm>
            <a:off x="-2898049" y="0"/>
            <a:ext cx="21648873" cy="5993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ప్రవాహంవోలె శోదకుండు ఎదురు వచ్చినా</a:t>
            </a:r>
            <a:endParaRPr lang="en-US" sz="80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యుద్ధకేక నానోట యేసు నామమే </a:t>
            </a:r>
            <a:r>
              <a:rPr lang="en-US" sz="4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విరోధమైన ఆయుధాలు యేవిఫలించవు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యెహోవా నిస్సియే నాధు విజయము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en-US" sz="8000" dirty="0"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en-US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000" dirty="0">
                <a:solidFill>
                  <a:schemeClr val="accent1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ఈ దినం ||</a:t>
            </a:r>
          </a:p>
        </p:txBody>
      </p:sp>
    </p:spTree>
    <p:extLst>
      <p:ext uri="{BB962C8B-B14F-4D97-AF65-F5344CB8AC3E}">
        <p14:creationId xmlns:p14="http://schemas.microsoft.com/office/powerpoint/2010/main" val="3910558692"/>
      </p:ext>
    </p:extLst>
  </p:cSld>
  <p:clrMapOvr>
    <a:masterClrMapping/>
  </p:clrMapOvr>
  <p:transition spd="slow">
    <p:wipe/>
  </p:transition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21837C-78C3-453D-984D-75CCCAE906A6}"/>
              </a:ext>
            </a:extLst>
          </p:cNvPr>
          <p:cNvSpPr txBox="1"/>
          <p:nvPr/>
        </p:nvSpPr>
        <p:spPr>
          <a:xfrm>
            <a:off x="188099" y="238589"/>
            <a:ext cx="1504477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– తెరయు చీలెను 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–పొర్లిపోయెను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పాతాళ మందు కూలెను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  <a:p>
            <a:pPr algn="ctr" defTabSz="439781"/>
            <a:endParaRPr lang="te-IN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950961"/>
      </p:ext>
    </p:extLst>
  </p:cSld>
  <p:clrMapOvr>
    <a:masterClrMapping/>
  </p:clrMapOvr>
  <p:transition spd="slow">
    <p:wipe/>
  </p:transition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83FA9D-1728-4F4C-83C4-28615BE0EAC2}"/>
              </a:ext>
            </a:extLst>
          </p:cNvPr>
          <p:cNvSpPr txBox="1"/>
          <p:nvPr/>
        </p:nvSpPr>
        <p:spPr>
          <a:xfrm>
            <a:off x="53249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సిలువే నాకు శరణము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రక్షణము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ఆతోటలో ప్రభుచావొందెను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కారెను రక్తము ధారలాయెను</a:t>
            </a:r>
          </a:p>
        </p:txBody>
      </p:sp>
    </p:spTree>
    <p:extLst>
      <p:ext uri="{BB962C8B-B14F-4D97-AF65-F5344CB8AC3E}">
        <p14:creationId xmlns:p14="http://schemas.microsoft.com/office/powerpoint/2010/main" val="405693053"/>
      </p:ext>
    </p:extLst>
  </p:cSld>
  <p:clrMapOvr>
    <a:masterClrMapping/>
  </p:clrMapOvr>
  <p:transition spd="slow">
    <p:wipe/>
  </p:transition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407F88-2D17-4081-B6B7-41FF1846E866}"/>
              </a:ext>
            </a:extLst>
          </p:cNvPr>
          <p:cNvSpPr txBox="1"/>
          <p:nvPr/>
        </p:nvSpPr>
        <p:spPr>
          <a:xfrm>
            <a:off x="296048" y="0"/>
            <a:ext cx="15044778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మరణము కోరెను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పిశాచ శిరము చితికెను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గెల్చెను తెరయు చీలెను  </a:t>
            </a:r>
          </a:p>
          <a:p>
            <a:pPr algn="ctr" defTabSz="439781"/>
            <a:r>
              <a:rPr lang="te-IN" sz="8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భారము తెగిపోయెను పొర్లిపోయెను</a:t>
            </a:r>
          </a:p>
          <a:p>
            <a:pPr algn="ctr" defTabSz="439781"/>
            <a:endParaRPr lang="te-IN" sz="8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159090"/>
      </p:ext>
    </p:extLst>
  </p:cSld>
  <p:clrMapOvr>
    <a:masterClrMapping/>
  </p:clrMapOvr>
  <p:transition spd="slow">
    <p:wipe/>
  </p:transition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C8205E-8C7F-4934-BCDC-AF4C556665FB}"/>
              </a:ext>
            </a:extLst>
          </p:cNvPr>
          <p:cNvSpPr txBox="1"/>
          <p:nvPr/>
        </p:nvSpPr>
        <p:spPr>
          <a:xfrm>
            <a:off x="296048" y="0"/>
            <a:ext cx="15044778" cy="577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పాపపు గోడలు </a:t>
            </a:r>
            <a:endParaRPr lang="en-IN" sz="9234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పాతాళ మందు కూలెను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పరలోకము భూలోకము ఏకమాయెను </a:t>
            </a:r>
          </a:p>
          <a:p>
            <a:pPr algn="ctr" defTabSz="439781"/>
            <a:r>
              <a:rPr lang="te-IN" sz="9234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పాపికి – ప్రభువుకు - సంధి కుదిరెను</a:t>
            </a:r>
          </a:p>
        </p:txBody>
      </p:sp>
    </p:spTree>
    <p:extLst>
      <p:ext uri="{BB962C8B-B14F-4D97-AF65-F5344CB8AC3E}">
        <p14:creationId xmlns:p14="http://schemas.microsoft.com/office/powerpoint/2010/main" val="2492488966"/>
      </p:ext>
    </p:extLst>
  </p:cSld>
  <p:clrMapOvr>
    <a:masterClrMapping/>
  </p:clrMapOvr>
  <p:transition spd="slow">
    <p:wipe/>
  </p:transition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8B2146-8E8F-4E58-BC82-94845ADA86D9}"/>
              </a:ext>
            </a:extLst>
          </p:cNvPr>
          <p:cNvSpPr txBox="1"/>
          <p:nvPr/>
        </p:nvSpPr>
        <p:spPr>
          <a:xfrm>
            <a:off x="297773" y="503969"/>
            <a:ext cx="15041329" cy="75493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– వాత్సల్యపూర్ణుడవై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– స్ఫూర్తిప్రదాతవై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యేసయ్యా…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 మార్చుచున్నావు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  </a:t>
            </a:r>
            <a:endParaRPr lang="en-US" sz="2309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బహుగా ఫలించుటకు</a:t>
            </a:r>
            <a:b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309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2309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2309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337555"/>
      </p:ext>
    </p:extLst>
  </p:cSld>
  <p:clrMapOvr>
    <a:masterClrMapping/>
  </p:clrMapOvr>
  <p:transition spd="slow">
    <p:wipe/>
  </p:transition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661902-3C84-4542-BF16-D1A5FD2587D4}"/>
              </a:ext>
            </a:extLst>
          </p:cNvPr>
          <p:cNvSpPr txBox="1"/>
          <p:nvPr/>
        </p:nvSpPr>
        <p:spPr>
          <a:xfrm>
            <a:off x="118385" y="0"/>
            <a:ext cx="1504132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జీవితం సంతోషమే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 </a:t>
            </a:r>
            <a:r>
              <a:rPr lang="te-IN" sz="3600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కృప చూపుచున్నావు  వాత్సల్యపూర్ణుడవై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యేసయ్యా నడిపించుచున్నావు </a:t>
            </a:r>
          </a:p>
          <a:p>
            <a:pPr algn="ctr" defTabSz="439781"/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స్ఫూర్తిప్రదాతవై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ఆరాధ్యుడా యేసయ్యా</a:t>
            </a:r>
            <a:r>
              <a:rPr lang="en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…</a:t>
            </a:r>
            <a:b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నీతో నా అనుబంధం మాధుర్యమే</a:t>
            </a:r>
            <a:endParaRPr lang="en-US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852074"/>
      </p:ext>
    </p:extLst>
  </p:cSld>
  <p:clrMapOvr>
    <a:masterClrMapping/>
  </p:clrMapOvr>
  <p:transition spd="slow">
    <p:wipe/>
  </p:transition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C2DC37-25DD-498A-91F0-C3FF251B2744}"/>
              </a:ext>
            </a:extLst>
          </p:cNvPr>
          <p:cNvSpPr txBox="1"/>
          <p:nvPr/>
        </p:nvSpPr>
        <p:spPr>
          <a:xfrm>
            <a:off x="297773" y="0"/>
            <a:ext cx="15041329" cy="530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భీకర ధ్వనిగలా మార్గమునందు</a:t>
            </a:r>
            <a:b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స్నేహించిన నా ప్రియుడవు నీవు </a:t>
            </a:r>
            <a:r>
              <a:rPr lang="te-IN" sz="5194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465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కలనైన మరువను నీవు నడిపిన మార్గం</a:t>
            </a:r>
            <a:endParaRPr lang="en-US" sz="846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846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క్షణమైన విడువను నీతో సహవాసం </a:t>
            </a:r>
            <a:r>
              <a:rPr lang="te-IN" sz="5771" b="1" dirty="0">
                <a:solidFill>
                  <a:srgbClr val="4472C4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5771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846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11626"/>
      </p:ext>
    </p:extLst>
  </p:cSld>
  <p:clrMapOvr>
    <a:masterClrMapping/>
  </p:clrMapOvr>
  <p:transition spd="slow">
    <p:wipe/>
  </p:transition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43061-F030-4D8B-978F-00B7EC03CC66}"/>
              </a:ext>
            </a:extLst>
          </p:cNvPr>
          <p:cNvSpPr txBox="1"/>
          <p:nvPr/>
        </p:nvSpPr>
        <p:spPr>
          <a:xfrm>
            <a:off x="118385" y="0"/>
            <a:ext cx="15041329" cy="4829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సంతోషమందైనా శ్రమలయందైనను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కీర్తనకు ఆధారము నీవే </a:t>
            </a:r>
            <a:r>
              <a:rPr lang="te-IN" sz="4617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నిత్యమైన మహిమలో నను నిలుపుటకు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శుద్ధ సువర్ణముగా నను</a:t>
            </a:r>
            <a:r>
              <a:rPr lang="en-US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en-US" sz="7695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2794389"/>
      </p:ext>
    </p:extLst>
  </p:cSld>
  <p:clrMapOvr>
    <a:masterClrMapping/>
  </p:clrMapOvr>
  <p:transition spd="slow">
    <p:wipe/>
  </p:transition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ఎబినేజరే ఎబినేజరే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ఇంత వరకు ఆదుకొన్నావే</a:t>
            </a:r>
          </a:p>
        </p:txBody>
      </p:sp>
    </p:spTree>
    <p:extLst>
      <p:ext uri="{BB962C8B-B14F-4D97-AF65-F5344CB8AC3E}">
        <p14:creationId xmlns:p14="http://schemas.microsoft.com/office/powerpoint/2010/main" val="4109981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7AE4D5-0FB0-4402-9A48-EA57E7D0529C}"/>
              </a:ext>
            </a:extLst>
          </p:cNvPr>
          <p:cNvSpPr txBox="1"/>
          <p:nvPr/>
        </p:nvSpPr>
        <p:spPr>
          <a:xfrm>
            <a:off x="-1588121" y="1359369"/>
            <a:ext cx="17224995" cy="6009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ఆకాశమందుండి ఆశీర్వదించితివి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అభాగ్యుడనైన నేను కనికరింపబడితిని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నీలో నిలుచుటకు </a:t>
            </a:r>
          </a:p>
          <a:p>
            <a:pPr algn="ctr" defTabSz="439781"/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బహుగా ఫలించుటకు</a:t>
            </a:r>
            <a:b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 </a:t>
            </a:r>
            <a:r>
              <a:rPr lang="te-IN" sz="7695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కృపలతో నను నింపుచున్నావు </a:t>
            </a:r>
            <a:r>
              <a:rPr lang="te-IN" sz="5194" b="1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</a:t>
            </a:r>
            <a:endParaRPr lang="te-IN" sz="7695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0419448"/>
      </p:ext>
    </p:extLst>
  </p:cSld>
  <p:clrMapOvr>
    <a:masterClrMapping/>
  </p:clrMapOvr>
  <p:transition spd="slow">
    <p:wipe/>
  </p:transition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EC2BAB-1E34-43FD-9020-ECFB50F40FAB}"/>
              </a:ext>
            </a:extLst>
          </p:cNvPr>
          <p:cNvSpPr txBox="1"/>
          <p:nvPr/>
        </p:nvSpPr>
        <p:spPr>
          <a:xfrm>
            <a:off x="2621456" y="0"/>
            <a:ext cx="106098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నీ స్వాదీనమా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మార్చింది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నా దిక్కు దశలన్నీ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పక్వ పరిచిన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నా జయము కోరింది నీవేనని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సింహాసనములు నాకిచ్చుటలో నీకు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br>
              <a:rPr lang="te-IN" sz="2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sz="2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310733"/>
      </p:ext>
    </p:extLst>
  </p:cSld>
  <p:clrMapOvr>
    <a:masterClrMapping/>
  </p:clrMapOvr>
  <p:transition spd="slow">
    <p:wipe/>
  </p:transition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0D6D7F-0277-4429-AF30-D23918E51538}"/>
              </a:ext>
            </a:extLst>
          </p:cNvPr>
          <p:cNvSpPr txBox="1"/>
          <p:nvPr/>
        </p:nvSpPr>
        <p:spPr>
          <a:xfrm>
            <a:off x="189823" y="0"/>
            <a:ext cx="1504133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 స్తుతి గోత్రపు సింహమా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 నా ఆత్మీయ ప్రగతి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స్వాదీనమా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కదా నా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ఆరాధనా స్తుతి ఆరాధనా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58781536"/>
      </p:ext>
    </p:extLst>
  </p:cSld>
  <p:clrMapOvr>
    <a:masterClrMapping/>
  </p:clrMapOvr>
  <p:transition spd="slow">
    <p:wipe/>
  </p:transition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D18B2B-17B2-429F-95E8-B69187AC1E29}"/>
              </a:ext>
            </a:extLst>
          </p:cNvPr>
          <p:cNvSpPr txBox="1"/>
          <p:nvPr/>
        </p:nvSpPr>
        <p:spPr>
          <a:xfrm>
            <a:off x="189353" y="477385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ప్రజల నెమ్మదికై రాజాజ్ఞ </a:t>
            </a:r>
            <a:endParaRPr lang="en-US" sz="660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మార్చింది నీవేనని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అహమును అణచి అధికారులను అధమున చేసిన నీకు</a:t>
            </a:r>
            <a:b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E7EA-9692-4F04-A063-9E634ADD49BE}"/>
              </a:ext>
            </a:extLst>
          </p:cNvPr>
          <p:cNvSpPr txBox="1"/>
          <p:nvPr/>
        </p:nvSpPr>
        <p:spPr>
          <a:xfrm>
            <a:off x="5977913" y="4632369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93995369"/>
      </p:ext>
    </p:extLst>
  </p:cSld>
  <p:clrMapOvr>
    <a:masterClrMapping/>
  </p:clrMapOvr>
  <p:transition spd="slow">
    <p:wipe/>
  </p:transition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AAA7F1-B80C-44C6-A886-58BA5FBA6CF6}"/>
              </a:ext>
            </a:extLst>
          </p:cNvPr>
          <p:cNvSpPr txBox="1"/>
          <p:nvPr/>
        </p:nvSpPr>
        <p:spPr>
          <a:xfrm>
            <a:off x="189823" y="0"/>
            <a:ext cx="1504133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నీతి కిరణాలకై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దిక్కు దెసలన్నీ నీవేనని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అనతి కాలానా ప్రధమ ఫలముగా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పక్వ పరిచిన నీకు</a:t>
            </a:r>
            <a:b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66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533375-90CB-4B55-8780-CC0E450A21FC}"/>
              </a:ext>
            </a:extLst>
          </p:cNvPr>
          <p:cNvSpPr txBox="1"/>
          <p:nvPr/>
        </p:nvSpPr>
        <p:spPr>
          <a:xfrm>
            <a:off x="5977913" y="5170646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67005791"/>
      </p:ext>
    </p:extLst>
  </p:cSld>
  <p:clrMapOvr>
    <a:masterClrMapping/>
  </p:clrMapOvr>
  <p:transition spd="slow">
    <p:wipe/>
  </p:transition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2AF61-6825-426E-9715-E314B811579F}"/>
              </a:ext>
            </a:extLst>
          </p:cNvPr>
          <p:cNvSpPr txBox="1"/>
          <p:nvPr/>
        </p:nvSpPr>
        <p:spPr>
          <a:xfrm>
            <a:off x="189823" y="0"/>
            <a:ext cx="1504132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వారసత్వముకై </a:t>
            </a:r>
            <a:endParaRPr lang="en-US" sz="72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జయము కోరింది నీవేనని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అత్యున్నతమైన సింహాసనమును నాకిచ్చుటలో నీకు</a:t>
            </a:r>
            <a:b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అసాద్యమైనది ఏమున్నది</a:t>
            </a:r>
            <a:endParaRPr lang="en-IN" sz="72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1A8972-F345-4388-983B-6B6BCDD2F4A5}"/>
              </a:ext>
            </a:extLst>
          </p:cNvPr>
          <p:cNvSpPr txBox="1"/>
          <p:nvPr/>
        </p:nvSpPr>
        <p:spPr>
          <a:xfrm>
            <a:off x="5977913" y="4524315"/>
            <a:ext cx="7816860" cy="976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39781"/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</a:t>
            </a:r>
            <a:r>
              <a:rPr lang="te-IN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యూదా</a:t>
            </a:r>
            <a:r>
              <a:rPr lang="en-US" sz="5771" dirty="0">
                <a:solidFill>
                  <a:srgbClr val="477BD1">
                    <a:lumMod val="50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||</a:t>
            </a:r>
            <a:endParaRPr lang="en-IN" sz="5771" dirty="0">
              <a:solidFill>
                <a:srgbClr val="477BD1">
                  <a:lumMod val="50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930468925"/>
      </p:ext>
    </p:extLst>
  </p:cSld>
  <p:clrMapOvr>
    <a:masterClrMapping/>
  </p:clrMapOvr>
  <p:transition spd="slow">
    <p:wipe/>
  </p:transition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0"/>
            <a:ext cx="7817439" cy="5444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 – మనోహరుడా యేసయ్యా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– ఏస్థితిలోనైననూ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 – సజీవుడనై ఆరాధించెద నిన్నే</a:t>
            </a: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1. కొలువుచేసి ప్రేమించినావు – కోరదగినది ఏముందినాలో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నీకు సాటెవ్వరూ     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 ||</a:t>
            </a:r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2. కడలి తీరం కనబడనివేళ – కడలి కెరటాలు వేధించువేళ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నీకు సాటెవ్వరూ   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b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3. మేఘములలో నీటిని దాచి – సంద్రములలో మార్గము చూపి</a:t>
            </a: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నీకు సాటెవ్వరూ   </a:t>
            </a:r>
            <a:r>
              <a:rPr lang="en-US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endParaRPr lang="te-IN" sz="1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1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1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1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617151"/>
      </p:ext>
    </p:extLst>
  </p:cSld>
  <p:clrMapOvr>
    <a:masterClrMapping/>
  </p:clrMapOvr>
  <p:transition spd="slow">
    <p:wipe/>
  </p:transition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03769" y="79512"/>
            <a:ext cx="1608563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 గీతము నే పాడెదా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మనోహరుడా యేసయ్యా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ప్రేమను నే మరువను 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ఏస్థితిలోనైననూ</a:t>
            </a: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సమర్పణతో సేవించెదను నిన్నే</a:t>
            </a:r>
            <a:endParaRPr lang="en-US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0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సజీవుడనై ఆరాధించెద నిన్నే</a:t>
            </a:r>
          </a:p>
        </p:txBody>
      </p:sp>
    </p:spTree>
    <p:extLst>
      <p:ext uri="{BB962C8B-B14F-4D97-AF65-F5344CB8AC3E}">
        <p14:creationId xmlns:p14="http://schemas.microsoft.com/office/powerpoint/2010/main" val="203822072"/>
      </p:ext>
    </p:extLst>
  </p:cSld>
  <p:clrMapOvr>
    <a:masterClrMapping/>
  </p:clrMapOvr>
  <p:transition spd="slow">
    <p:wipe/>
  </p:transition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107950" y="0"/>
            <a:ext cx="15636875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కొలువుచేసి ప్రేమించినావు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కోరదగినది ఏముందినాలో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స్వార్ధ మెరుగని సాత్వీకుడా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66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 నా ప్రాణము – నిను వీడి నేనుండలేను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te-IN" sz="6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920640"/>
      </p:ext>
    </p:extLst>
  </p:cSld>
  <p:clrMapOvr>
    <a:masterClrMapping/>
  </p:clrMapOvr>
  <p:transition spd="slow">
    <p:wipe/>
  </p:transition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తీరం కనబడనివేళ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కడలి కెరటాలు వేధించువేళ</a:t>
            </a: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కరుణమూర్తిగా దిగివచ్చినా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ధైర్యమూ – నీ కృపయే ఆధారమూ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60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751466"/>
      </p:ext>
    </p:extLst>
  </p:cSld>
  <p:clrMapOvr>
    <a:masterClrMapping/>
  </p:clrMapOvr>
  <p:transition spd="slow">
    <p:wipe/>
  </p:transition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760452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మేఘములలో నీటిని దాచి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సంద్రములలో మార్గము చూపి</a:t>
            </a: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మంటిఘటములో మహిమాత్మ నింపిన – </a:t>
            </a:r>
            <a:endParaRPr lang="en-US" sz="66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నీకు సాటెవ్వరూ 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dirty="0">
                <a:solidFill>
                  <a:prstClr val="black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నీవేనా విజయమూ – నీ మహిమయే నా గమ్యమూ 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</a:t>
            </a:r>
            <a:r>
              <a:rPr lang="te-IN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2</a:t>
            </a:r>
            <a:r>
              <a:rPr lang="en-US" sz="36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endParaRPr lang="te-IN" sz="8000" dirty="0">
              <a:solidFill>
                <a:srgbClr val="ED7D31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/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r>
              <a:rPr lang="te-IN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నూతన</a:t>
            </a:r>
            <a:r>
              <a:rPr lang="en-US" sz="6000" dirty="0">
                <a:solidFill>
                  <a:srgbClr val="ED7D31">
                    <a:lumMod val="75000"/>
                  </a:srgb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</a:t>
            </a:r>
            <a:endParaRPr lang="en-IN" sz="5400" dirty="0">
              <a:solidFill>
                <a:srgbClr val="ED7D31">
                  <a:lumMod val="75000"/>
                </a:srgb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7755393"/>
      </p:ext>
    </p:extLst>
  </p:cSld>
  <p:clrMapOvr>
    <a:masterClrMapping/>
  </p:clrMapOvr>
  <p:transition spd="slow">
    <p:wipe/>
  </p:transition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909717" y="241756"/>
            <a:ext cx="7817439" cy="488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||నీ కృప||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1731" b="1" dirty="0">
                <a:latin typeface="Ramabhadra" panose="02000600000000000000" pitchFamily="2" charset="0"/>
                <a:cs typeface="Ramabhadra" panose="02000600000000000000" pitchFamily="2" charset="0"/>
              </a:rPr>
              <a:t>(2)     ||యేసయ్యా||</a:t>
            </a:r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2043"/>
      </p:ext>
    </p:extLst>
  </p:cSld>
  <p:clrMapOvr>
    <a:masterClrMapping/>
  </p:clrMapOvr>
  <p:transition spd="slow">
    <p:wipe/>
  </p:transition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 బ్రతుకలేనయ్యా</a:t>
            </a:r>
          </a:p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 క్షణము – నీ దయ లేని క్షణము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నేనూహించలేను యేసయ్యా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నీ కృప నాకు చాలయ్యా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 లేనిదే నేనుండలేనయ్యా </a:t>
            </a:r>
            <a:r>
              <a:rPr lang="te-IN" sz="3600" b="1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6000" b="1" dirty="0">
                <a:latin typeface="Ramabhadra" panose="02000600000000000000" pitchFamily="2" charset="0"/>
                <a:cs typeface="Ramabhadra" panose="02000600000000000000" pitchFamily="2" charset="0"/>
              </a:rPr>
              <a:t>     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911918063"/>
      </p:ext>
    </p:extLst>
  </p:cSld>
  <p:clrMapOvr>
    <a:masterClrMapping/>
  </p:clrMapOvr>
  <p:transition spd="slow">
    <p:wipe/>
  </p:transition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474444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మహిమను విడిచి మహిలోకి దిగి వచ్చి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మార్గముగా మారి మనిషిగా మార్చావు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మహిని నీవు మాధుర్యముగా మార్చి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మాదిరి చూపి మరో రూపమిచ్చావు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మహిమలో నేను మహిమను పొంద</a:t>
            </a:r>
            <a:b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6000" dirty="0">
                <a:solidFill>
                  <a:srgbClr val="000000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మహిమగా మార్చింది నీ కృప </a:t>
            </a:r>
            <a:r>
              <a:rPr lang="te-IN" sz="32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     </a:t>
            </a:r>
            <a:endParaRPr lang="en-IN" sz="3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555991"/>
      </p:ext>
    </p:extLst>
  </p:cSld>
  <p:clrMapOvr>
    <a:masterClrMapping/>
  </p:clrMapOvr>
  <p:transition spd="slow">
    <p:wipe/>
  </p:transition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0"/>
            <a:ext cx="16801663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మార్గమున ఆశ్రయమును ఇచ్చి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ఆపత్కాలమున ఆదుకొన్నావు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ఆత్మీయులతో ఆనందింప చేసి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తైలముతో అభిషేకించావు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ఆశ తీర ఆరాధన చేసే</a:t>
            </a:r>
            <a:b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000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6000" dirty="0">
                <a:latin typeface="Ramabhadra" panose="02000600000000000000" pitchFamily="2" charset="0"/>
                <a:cs typeface="Ramabhadra" panose="02000600000000000000" pitchFamily="2" charset="0"/>
              </a:rPr>
              <a:t>అదృష్టమిచ్చింది నీ కృప </a:t>
            </a:r>
            <a:r>
              <a:rPr lang="te-IN" sz="3600" b="1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6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721"/>
      </p:ext>
    </p:extLst>
  </p:cSld>
  <p:clrMapOvr>
    <a:masterClrMapping/>
  </p:clrMapOvr>
  <p:transition spd="slow">
    <p:wipe/>
  </p:transition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7E7EB-208C-4C69-849E-62440F6A5754}"/>
              </a:ext>
            </a:extLst>
          </p:cNvPr>
          <p:cNvSpPr txBox="1"/>
          <p:nvPr/>
        </p:nvSpPr>
        <p:spPr>
          <a:xfrm>
            <a:off x="2035277" y="412953"/>
            <a:ext cx="11562736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  <a:p>
            <a:pPr algn="ctr"/>
            <a:endParaRPr lang="en-US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  <a:p>
            <a:pPr algn="ctr"/>
            <a:endParaRPr lang="te-IN" sz="2400" dirty="0">
              <a:solidFill>
                <a:srgbClr val="00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24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485064717"/>
      </p:ext>
    </p:extLst>
  </p:cSld>
  <p:clrMapOvr>
    <a:masterClrMapping/>
  </p:clrMapOvr>
  <p:transition spd="slow">
    <p:wipe/>
  </p:transition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8B71FF-BD9B-46ED-9DD9-D35FCA14B40A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నమ్మదగిన వాడవు సహాయుడవు యేసయ్య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ఆపత్కాలములో ఆశ్రయమైనది నీవేనయ్య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చెర నుండి విడిపించి చెలిమితొ బంధించి</a:t>
            </a:r>
          </a:p>
          <a:p>
            <a:pPr algn="ctr"/>
            <a:r>
              <a:rPr lang="te-IN" sz="8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నడిపించి నావె మందవలె నీ స్వాస్ద్యమును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1075301027"/>
      </p:ext>
    </p:extLst>
  </p:cSld>
  <p:clrMapOvr>
    <a:masterClrMapping/>
  </p:clrMapOvr>
  <p:transition spd="slow">
    <p:wipe/>
  </p:transition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1DE3D3-59D3-4EBA-A356-38EC40FF2985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జనులకు నీవు న్యాయధిపతివైతివే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శత్రువుల కోటలన్ని కూలిపోయెను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సంకెళ్ళ సంబరాలు మూగబోయెను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నీరిక్షణ కర్తవైన నిన్నే నమ్మిన ప్రజలు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నిత్యానందభరితులై సియోనుకు తిరిగివచ్చెను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063036643"/>
      </p:ext>
    </p:extLst>
  </p:cSld>
  <p:clrMapOvr>
    <a:masterClrMapping/>
  </p:clrMapOvr>
  <p:transition spd="slow">
    <p:wipe/>
  </p:transition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E76C42-9AF8-463E-9F91-196CF457441B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ప్రియులను నీవు కాపాడే మంచి కాపరి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జఠిలమైన త్రోవలన్ని దాటించితివి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సమృద్ధి జీవముతో పోషించితివి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ఆలోచన కర్తవైన నీ స్వరమే వినగా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233570561"/>
      </p:ext>
    </p:extLst>
  </p:cSld>
  <p:clrMapOvr>
    <a:masterClrMapping/>
  </p:clrMapOvr>
  <p:transition spd="slow">
    <p:wipe/>
  </p:transition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82E0D6-B7BF-4DA5-9A6E-BBA8F76DE820}"/>
              </a:ext>
            </a:extLst>
          </p:cNvPr>
          <p:cNvSpPr txBox="1"/>
          <p:nvPr/>
        </p:nvSpPr>
        <p:spPr>
          <a:xfrm>
            <a:off x="-3585" y="0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బలహీనతయందు శ్రేష్టమైన కృపనిచ్చితివి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యోగ్యమైన దాసునిగ మలచుకొంటివి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అర్హమైన పాత్రగనను నిలుపుకొంటివి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ఆదరణ కర్తవై విడువక తోడైనిలిచి</a:t>
            </a:r>
          </a:p>
          <a:p>
            <a:pPr algn="ctr"/>
            <a:r>
              <a:rPr lang="te-IN" sz="72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సర్వోత్తమమైన మార్గములో నడిపించుము</a:t>
            </a:r>
            <a:endParaRPr lang="en-IN" sz="72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357855"/>
      </p:ext>
    </p:extLst>
  </p:cSld>
  <p:clrMapOvr>
    <a:masterClrMapping/>
  </p:clrMapOvr>
  <p:transition spd="slow">
    <p:wipe/>
  </p:transition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26234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DEB574-BA24-4F68-83AF-41701FFAAFA3}"/>
              </a:ext>
            </a:extLst>
          </p:cNvPr>
          <p:cNvSpPr txBox="1"/>
          <p:nvPr/>
        </p:nvSpPr>
        <p:spPr>
          <a:xfrm>
            <a:off x="1" y="0"/>
            <a:ext cx="15636874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స్తుతించినా చాలు నా బ్రతుకు దినములో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నిను పొగిడినా చాలు నా గుండె గుడిలో (2)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ఉన్నా లేకున్నా నా స్థితి గతులే మారినా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సన్నిధిలో…</a:t>
            </a:r>
            <a:br>
              <a:rPr lang="te-IN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58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8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సన్నిధిలో ఆనందించే భాగ్యమున్నా చాలు </a:t>
            </a:r>
            <a:endParaRPr lang="en-IN" sz="58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034596"/>
      </p:ext>
    </p:extLst>
  </p:cSld>
  <p:clrMapOvr>
    <a:masterClrMapping/>
  </p:clrMapOvr>
  <p:transition spd="slow">
    <p:wipe/>
  </p:transition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F05FEC-97EF-48F2-9C84-C20EE3291198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స్తుతులకు పాత్రుడవు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09994"/>
      </p:ext>
    </p:extLst>
  </p:cSld>
  <p:clrMapOvr>
    <a:masterClrMapping/>
  </p:clrMapOvr>
  <p:transition spd="slow">
    <p:wipe/>
  </p:transition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85F02-FA6B-4AF6-A2C0-6066D2D6A39F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ప్రేమా స్వరూపుడవు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స్తోత్రార్హుడవు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466500"/>
      </p:ext>
    </p:extLst>
  </p:cSld>
  <p:clrMapOvr>
    <a:masterClrMapping/>
  </p:clrMapOvr>
  <p:transition spd="slow">
    <p:wipe/>
  </p:transition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87033D-21FA-4E4D-A9A8-26E5A9407443}"/>
              </a:ext>
            </a:extLst>
          </p:cNvPr>
          <p:cNvSpPr txBox="1"/>
          <p:nvPr/>
        </p:nvSpPr>
        <p:spPr>
          <a:xfrm>
            <a:off x="1" y="0"/>
            <a:ext cx="15636874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ఆరాధ్య దైవము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ఆశ్చర్యకరుడవు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201072"/>
      </p:ext>
    </p:extLst>
  </p:cSld>
  <p:clrMapOvr>
    <a:masterClrMapping/>
  </p:clrMapOvr>
  <p:transition spd="slow">
    <p:wipe/>
  </p:transition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13935E-ED5B-498E-9564-3A3121316381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ఆదిసంభూతుడవు నీవేనయ్యా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ఆదరించు దేవుడవు నీవేనయ్యా (2)</a:t>
            </a:r>
            <a:br>
              <a:rPr lang="te-IN" sz="9600" dirty="0">
                <a:solidFill>
                  <a:srgbClr val="00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నీవేనయ్యా నాకు నీవేనయ్యా (2)</a:t>
            </a:r>
            <a:endParaRPr lang="en-IN" sz="9600" dirty="0">
              <a:solidFill>
                <a:srgbClr val="00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96448"/>
      </p:ext>
    </p:extLst>
  </p:cSld>
  <p:clrMapOvr>
    <a:masterClrMapping/>
  </p:clrMapOvr>
  <p:transition spd="slow">
    <p:wipe/>
  </p:transition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770A66-97B5-4E57-9E07-296EEE3FBC22}"/>
              </a:ext>
            </a:extLst>
          </p:cNvPr>
          <p:cNvSpPr txBox="1"/>
          <p:nvPr/>
        </p:nvSpPr>
        <p:spPr>
          <a:xfrm>
            <a:off x="-3585" y="463183"/>
            <a:ext cx="15640460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– సర్వాధికారివి నీవు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– ఆరాధింతును నిన్నే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  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– నను నడిపే ప్రేమ కావ్యం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– చెరగని దివ్య రూపం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  <a:p>
            <a:pPr algn="ctr"/>
            <a:endParaRPr lang="te-IN" sz="24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– నీ కృపయే నాకు చాలును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2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1939292197"/>
      </p:ext>
    </p:extLst>
  </p:cSld>
  <p:clrMapOvr>
    <a:masterClrMapping/>
  </p:clrMapOvr>
  <p:transition spd="slow">
    <p:wipe/>
  </p:transition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550FA68-BF95-4D44-856D-F902F36A9FAC}"/>
              </a:ext>
            </a:extLst>
          </p:cNvPr>
          <p:cNvSpPr txBox="1"/>
          <p:nvPr/>
        </p:nvSpPr>
        <p:spPr>
          <a:xfrm>
            <a:off x="-3585" y="51435"/>
            <a:ext cx="156404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 ప్రేమ నాలో మధురమైనది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అది నా ఊహకందని క్షేమ శిఖరము </a:t>
            </a:r>
            <a:r>
              <a:rPr lang="te-IN" sz="48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ఏరి కోరుకున్నావు ప్రేమ చూపి నన్ను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పరవశించి నాలో మహిమపరతు నిన్నే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సర్వకృపానిధి నీవు సర్వాధికారివి నీవు</a:t>
            </a:r>
            <a:br>
              <a:rPr lang="te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6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సత్య స్వరూపివి నీవు ఆరాధింతును </a:t>
            </a:r>
            <a:r>
              <a:rPr lang="te-IN" sz="4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నిన్నే</a:t>
            </a:r>
            <a:r>
              <a:rPr lang="te-IN" sz="36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    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  </a:t>
            </a:r>
            <a:endParaRPr lang="te-IN" sz="6000" b="1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937336"/>
      </p:ext>
    </p:extLst>
  </p:cSld>
  <p:clrMapOvr>
    <a:masterClrMapping/>
  </p:clrMapOvr>
  <p:transition spd="slow">
    <p:wipe/>
  </p:transition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117606-C644-4CE3-AF05-0158FA2FD2A8}"/>
              </a:ext>
            </a:extLst>
          </p:cNvPr>
          <p:cNvSpPr txBox="1"/>
          <p:nvPr/>
        </p:nvSpPr>
        <p:spPr>
          <a:xfrm>
            <a:off x="-3585" y="160020"/>
            <a:ext cx="1564046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చేరితి నిన్నే విరిగిన మనస్సుతో</a:t>
            </a:r>
            <a:r>
              <a:rPr lang="en-US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కాదనలేదే నా మనవులు నీవు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హృదయము నిండిన గానం నను నడిపే ప్రేమ కావ్యం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నిరతము నాలో నీవే చెరగని దివ్య రూపం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బాహు బంధాల అనుబంధమా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396204158"/>
      </p:ext>
    </p:extLst>
  </p:cSld>
  <p:clrMapOvr>
    <a:masterClrMapping/>
  </p:clrMapOvr>
  <p:transition spd="slow">
    <p:wipe/>
  </p:transition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C6E16-6C93-4FED-B15B-70AE5F1ACE8D}"/>
              </a:ext>
            </a:extLst>
          </p:cNvPr>
          <p:cNvSpPr txBox="1"/>
          <p:nvPr/>
        </p:nvSpPr>
        <p:spPr>
          <a:xfrm>
            <a:off x="-3585" y="77062"/>
            <a:ext cx="1564046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పదములో జీవము నీవే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ప్రతి అడుగులో విజయము నీవే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ఎన్నడు విడువని ప్రేమ – నిను చేరే క్షణము రాదా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నీడగా నాతో నిలిచే నీ కృపయే నాకు చాలును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ఇది నీ ప్రేమ కురిపించు హేమంతమా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తేజోవిరాజా స్తుతి మహిమలు నీకే</a:t>
            </a:r>
            <a:b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     నా యేసురాజా ఆరాధన నీకే </a:t>
            </a:r>
            <a:r>
              <a:rPr lang="te-IN" sz="5400" b="1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        </a:t>
            </a:r>
          </a:p>
        </p:txBody>
      </p:sp>
    </p:spTree>
    <p:extLst>
      <p:ext uri="{BB962C8B-B14F-4D97-AF65-F5344CB8AC3E}">
        <p14:creationId xmlns:p14="http://schemas.microsoft.com/office/powerpoint/2010/main" val="2107149226"/>
      </p:ext>
    </p:extLst>
  </p:cSld>
  <p:clrMapOvr>
    <a:masterClrMapping/>
  </p:clrMapOvr>
  <p:transition spd="slow">
    <p:wipe/>
  </p:transition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E2C6EE-ED91-4764-B870-542FF012F5F6}"/>
              </a:ext>
            </a:extLst>
          </p:cNvPr>
          <p:cNvSpPr txBox="1"/>
          <p:nvPr/>
        </p:nvSpPr>
        <p:spPr>
          <a:xfrm>
            <a:off x="280732" y="598637"/>
            <a:ext cx="1564046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నిజదేవుని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2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– డంబములేనిది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24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980561"/>
      </p:ext>
    </p:extLst>
  </p:cSld>
  <p:clrMapOvr>
    <a:masterClrMapping/>
  </p:clrMapOvr>
  <p:transition spd="slow">
    <p:wipe/>
  </p:transition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ఎల్రోహి ఎల్రోహి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చూచావే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537156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0BAC-F7AC-4465-BEE6-812F87FE8382}"/>
              </a:ext>
            </a:extLst>
          </p:cNvPr>
          <p:cNvSpPr txBox="1"/>
          <p:nvPr/>
        </p:nvSpPr>
        <p:spPr>
          <a:xfrm>
            <a:off x="-3585" y="-4572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శాశ్వతమైనది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నిరంతరం ఉండునది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నిజదేవుని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 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391184"/>
      </p:ext>
    </p:extLst>
  </p:cSld>
  <p:clrMapOvr>
    <a:masterClrMapping/>
  </p:clrMapOvr>
  <p:transition spd="slow">
    <p:wipe/>
  </p:transition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9C847-2011-4F3C-AC3F-BB43BB632194}"/>
              </a:ext>
            </a:extLst>
          </p:cNvPr>
          <p:cNvSpPr txBox="1"/>
          <p:nvPr/>
        </p:nvSpPr>
        <p:spPr>
          <a:xfrm>
            <a:off x="0" y="6858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మరణపులోయలో నను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కాచినది</a:t>
            </a:r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శ్రమలో నను ఓదార్చినది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వీడనిది - ఎడబాయనిది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మారనిది మధురమైనది </a:t>
            </a:r>
            <a:r>
              <a:rPr lang="te-IN" sz="72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||2||</a:t>
            </a:r>
            <a:endParaRPr lang="en-IN" sz="72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70669"/>
      </p:ext>
    </p:extLst>
  </p:cSld>
  <p:clrMapOvr>
    <a:masterClrMapping/>
  </p:clrMapOvr>
  <p:transition spd="slow">
    <p:wipe/>
  </p:transition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779933-9D2E-4AF0-A557-B064030315E7}"/>
              </a:ext>
            </a:extLst>
          </p:cNvPr>
          <p:cNvSpPr txBox="1"/>
          <p:nvPr/>
        </p:nvSpPr>
        <p:spPr>
          <a:xfrm>
            <a:off x="-28575" y="22860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పాపములను భరియించినది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నాకై శ్రమలను సహియించినది 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నాకు మారుగా – మరణించినది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నను జీవముతో బ్రతుకించునది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067336"/>
      </p:ext>
    </p:extLst>
  </p:cSld>
  <p:clrMapOvr>
    <a:masterClrMapping/>
  </p:clrMapOvr>
  <p:transition spd="slow">
    <p:wipe/>
  </p:transition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F7303F-030E-483C-B120-D607146F60FC}"/>
              </a:ext>
            </a:extLst>
          </p:cNvPr>
          <p:cNvSpPr txBox="1"/>
          <p:nvPr/>
        </p:nvSpPr>
        <p:spPr>
          <a:xfrm>
            <a:off x="-3585" y="-142875"/>
            <a:ext cx="1564046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మత్సరపడనిది డంబములేనిది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మరణమంత బలమైనది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దయచూపునది-సహియించునది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అన్నిటిలో శ్రేష్ఠమైనది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dirty="0">
                <a:solidFill>
                  <a:srgbClr val="CC00CC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యేసుని ప్రేమ- నా యేసుని ప్రేమ</a:t>
            </a:r>
            <a:endParaRPr lang="en-IN" sz="8000" dirty="0">
              <a:solidFill>
                <a:srgbClr val="CC00CC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453337"/>
      </p:ext>
    </p:extLst>
  </p:cSld>
  <p:clrMapOvr>
    <a:masterClrMapping/>
  </p:clrMapOvr>
  <p:transition spd="slow">
    <p:wipe/>
  </p:transition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D97D02-EF67-41A3-BE11-D5C9D2594695}"/>
              </a:ext>
            </a:extLst>
          </p:cNvPr>
          <p:cNvSpPr txBox="1"/>
          <p:nvPr/>
        </p:nvSpPr>
        <p:spPr>
          <a:xfrm>
            <a:off x="1" y="502920"/>
            <a:ext cx="15636874" cy="85869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ఆదరణ కిరణమా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రక్షణ శృంగము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lang="en-US" altLang="en-US" sz="2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</a:t>
            </a:r>
            <a:r>
              <a:rPr lang="te-IN" altLang="en-US" sz="2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డా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 ఆవరించగా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సందేహ మేమి లేకుండా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అమృత సంగీతము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వజ్ర సంకల్పము నీవే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హృదయార్చనే చేసెద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– </a:t>
            </a:r>
            <a:r>
              <a:rPr kumimoji="0" lang="te-IN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851327"/>
      </p:ext>
    </p:extLst>
  </p:cSld>
  <p:clrMapOvr>
    <a:masterClrMapping/>
  </p:clrMapOvr>
  <p:transition spd="slow">
    <p:wipe/>
  </p:transition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A30AB7-81F6-416A-8D86-F91C0840D215}"/>
              </a:ext>
            </a:extLst>
          </p:cNvPr>
          <p:cNvSpPr txBox="1"/>
          <p:nvPr/>
        </p:nvSpPr>
        <p:spPr>
          <a:xfrm>
            <a:off x="-635" y="0"/>
            <a:ext cx="156375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దీనుడా అజేయుడా ఆదరణ కిరణమా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పూజ్యుడ పరిపూర్ణుడా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ఆనంద నిలయమా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జీవదాతవు నీవని శృతి మించి పాడనా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జీవధారవు నీవని కానుకనై పూజించనా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అక్షయ దీపము నీవే నా రక్షణ శృంగము నీవే</a:t>
            </a:r>
            <a:b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స్వరార్చన చేసెద నీకే </a:t>
            </a:r>
            <a:r>
              <a:rPr kumimoji="0" lang="en-US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62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స్తుతులర్పించెద నీకే</a:t>
            </a:r>
            <a:endParaRPr lang="en-IN" sz="62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8236"/>
      </p:ext>
    </p:extLst>
  </p:cSld>
  <p:clrMapOvr>
    <a:masterClrMapping/>
  </p:clrMapOvr>
  <p:transition spd="slow">
    <p:wipe/>
  </p:transition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61941-8C9A-4205-8820-C7D352301718}"/>
              </a:ext>
            </a:extLst>
          </p:cNvPr>
          <p:cNvSpPr txBox="1"/>
          <p:nvPr/>
        </p:nvSpPr>
        <p:spPr>
          <a:xfrm>
            <a:off x="-635" y="114301"/>
            <a:ext cx="15637510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సమ్మతిలేని సుడిగుండాలే ఆవరించగా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గమనములేని పోరాటాలే తరుముచుండగా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నిరుపేదనైన నా యెడల సందేహ మేమి లేకుండా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హేతువే లేని ప్రేమ చూపించి </a:t>
            </a:r>
          </a:p>
          <a:p>
            <a:pPr algn="ctr"/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సిలువ చాటునే దాచావు (2)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సంతోషము నీవే  అమృత సంగీతము నీవే</a:t>
            </a:r>
            <a:b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5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స్తుతిమాలిక నీకే  వజ్ర సంకల్పము నీవ</a:t>
            </a:r>
          </a:p>
        </p:txBody>
      </p:sp>
    </p:spTree>
    <p:extLst>
      <p:ext uri="{BB962C8B-B14F-4D97-AF65-F5344CB8AC3E}">
        <p14:creationId xmlns:p14="http://schemas.microsoft.com/office/powerpoint/2010/main" val="712926198"/>
      </p:ext>
    </p:extLst>
  </p:cSld>
  <p:clrMapOvr>
    <a:masterClrMapping/>
  </p:clrMapOvr>
  <p:transition spd="slow">
    <p:wipe/>
  </p:transition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12A6DF-55BE-47A3-B003-432EED924414}"/>
              </a:ext>
            </a:extLst>
          </p:cNvPr>
          <p:cNvSpPr txBox="1"/>
          <p:nvPr/>
        </p:nvSpPr>
        <p:spPr>
          <a:xfrm>
            <a:off x="-635" y="91441"/>
            <a:ext cx="1563751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 ప్రమాణము నెరవేర్చుటకే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మార్గదర్శివై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నిబంధన నాతో చేసిన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సత్యవంతుడా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విరిగి నలిగిన మనస్సుతో హృదయార్చనే చేసెద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కరుణ నీడలో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వాడలో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kumimoji="0" lang="te-IN" altLang="en-US" sz="4800" b="0" i="0" u="none" strike="noStrike" cap="none" normalizeH="0" baseline="0" dirty="0">
              <a:ln>
                <a:noFill/>
              </a:ln>
              <a:solidFill>
                <a:srgbClr val="6600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ఉంటే చాలయ్యా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కర్తవ్యము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కనుల పండుగ నీవేగా</a:t>
            </a:r>
            <a:b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విశ్వాసము నీవే </a:t>
            </a:r>
            <a:r>
              <a:rPr kumimoji="0" lang="en-US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kumimoji="0" lang="te-IN" altLang="en-US" sz="4800" b="0" i="0" u="none" strike="noStrike" cap="none" normalizeH="0" baseline="0" dirty="0">
                <a:ln>
                  <a:noFill/>
                </a:ln>
                <a:solidFill>
                  <a:srgbClr val="6600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విజయశిఖరము నీవేగా</a:t>
            </a:r>
            <a:endParaRPr lang="en-IN" sz="4800" dirty="0">
              <a:solidFill>
                <a:srgbClr val="66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645608"/>
      </p:ext>
    </p:extLst>
  </p:cSld>
  <p:clrMapOvr>
    <a:masterClrMapping/>
  </p:clrMapOvr>
  <p:transition spd="slow">
    <p:wipe/>
  </p:transition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05E9B-7D79-404C-9ACC-3E4CCFED792D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దేవ నడిపించుమా – అనుదినము</a:t>
            </a:r>
            <a:r>
              <a:rPr lang="en-US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</a:p>
          <a:p>
            <a:pPr algn="ctr"/>
            <a:r>
              <a:rPr lang="te-IN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పరిశుద్ధాత్మతో నడిపించుమా</a:t>
            </a:r>
            <a:endParaRPr lang="en-US" sz="72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యేసయ్యా... యేసయ్యా...</a:t>
            </a:r>
          </a:p>
          <a:p>
            <a:pPr algn="ctr"/>
            <a:r>
              <a:rPr lang="te-IN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హల్లెలూయా..... హల్లెలూయా</a:t>
            </a:r>
            <a:endParaRPr lang="en-US" sz="72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399080"/>
      </p:ext>
    </p:extLst>
  </p:cSld>
  <p:clrMapOvr>
    <a:masterClrMapping/>
  </p:clrMapOvr>
  <p:transition spd="slow">
    <p:wipe/>
  </p:transition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B2C571-D1B2-4BE8-B5A6-AF0FE0B0B589}"/>
              </a:ext>
            </a:extLst>
          </p:cNvPr>
          <p:cNvSpPr txBox="1"/>
          <p:nvPr/>
        </p:nvSpPr>
        <p:spPr>
          <a:xfrm>
            <a:off x="1" y="19878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పాటలతో నడిపించుమా </a:t>
            </a:r>
            <a:endParaRPr lang="en-US" sz="75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ప్రార్థనతో నడిపించుమా</a:t>
            </a:r>
            <a:endParaRPr lang="en-US" sz="75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వాక్యముతో నడిపించుమా</a:t>
            </a:r>
            <a:endParaRPr lang="en-US" sz="75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సాక్షముతో నడిపించుమా</a:t>
            </a:r>
            <a:endParaRPr lang="en-US" sz="75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962789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43852"/>
      </p:ext>
    </p:extLst>
  </p:cSld>
  <p:clrMapOvr>
    <a:masterClrMapping/>
  </p:clrMapOvr>
  <p:transition spd="slow">
    <p:wipe/>
  </p:transition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3753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34F227-E56A-454F-B5D9-2475968CD086}"/>
              </a:ext>
            </a:extLst>
          </p:cNvPr>
          <p:cNvSpPr txBox="1"/>
          <p:nvPr/>
        </p:nvSpPr>
        <p:spPr>
          <a:xfrm>
            <a:off x="1" y="0"/>
            <a:ext cx="1563687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కాపరియై నడిపించుమా</a:t>
            </a:r>
            <a:endParaRPr lang="en-US" sz="72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ఊపిరి నీవై నడిపించుమా</a:t>
            </a:r>
            <a:endParaRPr lang="en-US" sz="72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యాజకుడావై నడిపించుమా  </a:t>
            </a:r>
            <a:endParaRPr lang="en-US" sz="72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భోదకుడావై</a:t>
            </a:r>
            <a:r>
              <a:rPr lang="en-US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భోదించుమా</a:t>
            </a:r>
            <a:endParaRPr lang="en-US" sz="72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918817"/>
      </p:ext>
    </p:extLst>
  </p:cSld>
  <p:clrMapOvr>
    <a:masterClrMapping/>
  </p:clrMapOvr>
  <p:transition spd="slow">
    <p:wipe/>
  </p:transition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A0D4CE-7EB2-48EE-A857-797BDB86FB34}"/>
              </a:ext>
            </a:extLst>
          </p:cNvPr>
          <p:cNvSpPr txBox="1"/>
          <p:nvPr/>
        </p:nvSpPr>
        <p:spPr>
          <a:xfrm>
            <a:off x="1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5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మార్గము నీవై నడిపించుమా </a:t>
            </a:r>
            <a:endParaRPr lang="en-US" sz="75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సత్యమునీవై నడిపించుమా</a:t>
            </a:r>
            <a:endParaRPr lang="en-US" sz="75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జీవము నీవై నడిపించుమా </a:t>
            </a:r>
            <a:endParaRPr lang="en-US" sz="75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500" dirty="0">
                <a:solidFill>
                  <a:srgbClr val="000066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నిత్యత్వముతో నడిపించుమా</a:t>
            </a:r>
            <a:endParaRPr lang="en-IN" sz="7500" dirty="0">
              <a:solidFill>
                <a:srgbClr val="000066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683128"/>
      </p:ext>
    </p:extLst>
  </p:cSld>
  <p:clrMapOvr>
    <a:masterClrMapping/>
  </p:clrMapOvr>
  <p:transition spd="slow">
    <p:wipe/>
  </p:transition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9047310"/>
      </p:ext>
    </p:extLst>
  </p:cSld>
  <p:clrMapOvr>
    <a:masterClrMapping/>
  </p:clrMapOvr>
  <p:transition spd="slow">
    <p:wipe/>
  </p:transition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5738012"/>
      </p:ext>
    </p:extLst>
  </p:cSld>
  <p:clrMapOvr>
    <a:masterClrMapping/>
  </p:clrMapOvr>
  <p:transition spd="slow">
    <p:wipe/>
  </p:transition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0386610"/>
      </p:ext>
    </p:extLst>
  </p:cSld>
  <p:clrMapOvr>
    <a:masterClrMapping/>
  </p:clrMapOvr>
  <p:transition spd="slow">
    <p:wipe/>
  </p:transition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4052219"/>
      </p:ext>
    </p:extLst>
  </p:cSld>
  <p:clrMapOvr>
    <a:masterClrMapping/>
  </p:clrMapOvr>
  <p:transition spd="slow">
    <p:wipe/>
  </p:transition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0856468"/>
      </p:ext>
    </p:extLst>
  </p:cSld>
  <p:clrMapOvr>
    <a:masterClrMapping/>
  </p:clrMapOvr>
  <p:transition spd="slow">
    <p:wipe/>
  </p:transition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1258266"/>
      </p:ext>
    </p:extLst>
  </p:cSld>
  <p:clrMapOvr>
    <a:masterClrMapping/>
  </p:clrMapOvr>
  <p:transition spd="slow">
    <p:wipe/>
  </p:transition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7212953"/>
      </p:ext>
    </p:extLst>
  </p:cSld>
  <p:clrMapOvr>
    <a:masterClrMapping/>
  </p:clrMapOvr>
  <p:transition spd="slow">
    <p:wipe/>
  </p:transition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D73126-C085-4759-802E-AAE4016D54D1}"/>
              </a:ext>
            </a:extLst>
          </p:cNvPr>
          <p:cNvSpPr txBox="1"/>
          <p:nvPr/>
        </p:nvSpPr>
        <p:spPr>
          <a:xfrm>
            <a:off x="1772756" y="707923"/>
            <a:ext cx="12090728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– స్తుతి గానాల వారసుడా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2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</a:p>
          <a:p>
            <a:pPr algn="ctr"/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3790586474"/>
      </p:ext>
    </p:extLst>
  </p:cSld>
  <p:clrMapOvr>
    <a:masterClrMapping/>
  </p:clrMapOvr>
  <p:transition spd="slow">
    <p:wipe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303364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4DA412-9613-4560-8EB9-F56858A7FC28}"/>
              </a:ext>
            </a:extLst>
          </p:cNvPr>
          <p:cNvSpPr txBox="1"/>
          <p:nvPr/>
        </p:nvSpPr>
        <p:spPr>
          <a:xfrm>
            <a:off x="-4989" y="0"/>
            <a:ext cx="1564186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సుగుణాల సంపన్నుడా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స్తుతి గానాల వారసుడా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జీవింతును నిత్యము నీ నీడలో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ఆస్వాదింతును నీ మాటల మకరందము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36790"/>
      </p:ext>
    </p:extLst>
  </p:cSld>
  <p:clrMapOvr>
    <a:masterClrMapping/>
  </p:clrMapOvr>
  <p:transition spd="slow">
    <p:wipe/>
  </p:transition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3505D-B2F2-4E6F-8A80-CD3C219A4FAC}"/>
              </a:ext>
            </a:extLst>
          </p:cNvPr>
          <p:cNvSpPr txBox="1"/>
          <p:nvPr/>
        </p:nvSpPr>
        <p:spPr>
          <a:xfrm>
            <a:off x="-3585" y="147486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నీతో జీవించగానే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బ్రతుకు బ్రతుకుగా మారేనులే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నాట్యమాడేను నా అంతరంగము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ఇది రక్షణానంద భాగ్యమే        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86025"/>
      </p:ext>
    </p:extLst>
  </p:cSld>
  <p:clrMapOvr>
    <a:masterClrMapping/>
  </p:clrMapOvr>
  <p:transition spd="slow">
    <p:wipe/>
  </p:transition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F74425-A689-4DB1-9420-E23BD240CC46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నిన్ను వెన్నంటగానే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ఆజ్ఞల మార్గము కనిపించెనే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నన్ను నడిపించాగలవు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 నడవవలసిన త్రోవలో   </a:t>
            </a:r>
            <a:endParaRPr lang="en-IN" sz="9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898135"/>
      </p:ext>
    </p:extLst>
  </p:cSld>
  <p:clrMapOvr>
    <a:masterClrMapping/>
  </p:clrMapOvr>
  <p:transition spd="slow">
    <p:wipe/>
  </p:transition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35FE67-817E-44DD-B775-DD818A74E168}"/>
              </a:ext>
            </a:extLst>
          </p:cNvPr>
          <p:cNvSpPr txBox="1"/>
          <p:nvPr/>
        </p:nvSpPr>
        <p:spPr>
          <a:xfrm>
            <a:off x="-3585" y="1"/>
            <a:ext cx="1564046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కృప తలంచగానే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శ్రమలు శ్రమలుగా అనిపించలేదే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నాకిచ్చే మహిమ ఎదుట</a:t>
            </a:r>
            <a:b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ఇవి ఎన్నతగినవి కావే   </a:t>
            </a:r>
          </a:p>
        </p:txBody>
      </p:sp>
    </p:spTree>
    <p:extLst>
      <p:ext uri="{BB962C8B-B14F-4D97-AF65-F5344CB8AC3E}">
        <p14:creationId xmlns:p14="http://schemas.microsoft.com/office/powerpoint/2010/main" val="1457672739"/>
      </p:ext>
    </p:extLst>
  </p:cSld>
  <p:clrMapOvr>
    <a:masterClrMapping/>
  </p:clrMapOvr>
  <p:transition spd="slow">
    <p:wipe/>
  </p:transition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E24F2B-03B0-48DF-B9D3-8213BA8E8689}"/>
              </a:ext>
            </a:extLst>
          </p:cNvPr>
          <p:cNvSpPr txBox="1"/>
          <p:nvPr/>
        </p:nvSpPr>
        <p:spPr>
          <a:xfrm>
            <a:off x="3910013" y="1894344"/>
            <a:ext cx="7820024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1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1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18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1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65278"/>
      </p:ext>
    </p:extLst>
  </p:cSld>
  <p:clrMapOvr>
    <a:masterClrMapping/>
  </p:clrMapOvr>
  <p:transition spd="slow">
    <p:wipe/>
  </p:transition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CDB86A-B302-4A27-B661-DD5A498D095E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చింతలన్ని తీరేనయ్యా నిను చేరగా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ఎంత మంచి దేవుడవేసయ్యా </a:t>
            </a:r>
            <a:r>
              <a:rPr lang="te-IN" sz="54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8800" b="1" dirty="0">
              <a:solidFill>
                <a:srgbClr val="C0000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06559"/>
      </p:ext>
    </p:extLst>
  </p:cSld>
  <p:clrMapOvr>
    <a:masterClrMapping/>
  </p:clrMapOvr>
  <p:transition spd="slow">
    <p:wipe/>
  </p:transition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CAC7364-929F-4104-87C1-AD62681B7A26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ఘోరపాపినైన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దూరంగా పారిపోగా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ప్రేమతో నను క్షమియించి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హత్తుకొన్నావయ్యా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  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8345"/>
      </p:ext>
    </p:extLst>
  </p:cSld>
  <p:clrMapOvr>
    <a:masterClrMapping/>
  </p:clrMapOvr>
  <p:transition spd="slow">
    <p:wipe/>
  </p:transition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027DB-1DE9-46AE-B37E-3C65431360FB}"/>
              </a:ext>
            </a:extLst>
          </p:cNvPr>
          <p:cNvSpPr txBox="1"/>
          <p:nvPr/>
        </p:nvSpPr>
        <p:spPr>
          <a:xfrm>
            <a:off x="3175" y="0"/>
            <a:ext cx="1563370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నాకున్న వారందరూ 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విడచిపోయిననూ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ఎన్నెన్నో ఇబ్బందులకు గురి చేసిననూ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నను నీవు విడువలేదయ్యా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  </a:t>
            </a:r>
            <a:endParaRPr lang="en-US" sz="8800" b="1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58250"/>
      </p:ext>
    </p:extLst>
  </p:cSld>
  <p:clrMapOvr>
    <a:masterClrMapping/>
  </p:clrMapOvr>
  <p:transition spd="slow">
    <p:wipe/>
  </p:transition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8EFABA-06C4-43D1-BB88-90BBA34FE6BA}"/>
              </a:ext>
            </a:extLst>
          </p:cNvPr>
          <p:cNvSpPr txBox="1"/>
          <p:nvPr/>
        </p:nvSpPr>
        <p:spPr>
          <a:xfrm>
            <a:off x="3175" y="1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లేకుండ నేనూ </a:t>
            </a:r>
            <a:endParaRPr lang="en-US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ఈ లోకంలో బ్రతుకలేనయ్యా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నీతో కూడా ఈ లోకం నుండీ</a:t>
            </a:r>
            <a:b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</a:t>
            </a:r>
            <a:r>
              <a:rPr lang="te-IN" sz="8800" b="0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పరలోకం చేరెదనేసయ్యా </a:t>
            </a:r>
            <a:r>
              <a:rPr lang="te-IN" sz="6000" b="1" i="0" dirty="0">
                <a:solidFill>
                  <a:srgbClr val="C0000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te-IN" sz="8800" b="0" i="0" dirty="0">
              <a:solidFill>
                <a:srgbClr val="C0000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469715"/>
      </p:ext>
    </p:extLst>
  </p:cSld>
  <p:clrMapOvr>
    <a:masterClrMapping/>
  </p:clrMapOvr>
  <p:transition spd="slow">
    <p:wipe/>
  </p:transition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F7E679-6F8C-4DA4-9759-218A649292AA}"/>
              </a:ext>
            </a:extLst>
          </p:cNvPr>
          <p:cNvSpPr txBox="1"/>
          <p:nvPr/>
        </p:nvSpPr>
        <p:spPr>
          <a:xfrm>
            <a:off x="0" y="22738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ప్రేమించెదన్ అధికముగా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ఆరాధింతున్ ఆసక్తితో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48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నిన్ను పూర్ణ మనసుతో ఆరాధింతున్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పూర్ణ బలముతో ప్రేమించెదన్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ఆరాధనా</a:t>
            </a:r>
            <a:b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48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ఆ.. ఆ.. ఆరాధన ఆరాధనా </a:t>
            </a:r>
            <a:r>
              <a:rPr lang="te-IN" sz="48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8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902585"/>
      </p:ext>
    </p:extLst>
  </p:cSld>
  <p:clrMapOvr>
    <a:masterClrMapping/>
  </p:clrMapOvr>
  <p:transition spd="slow">
    <p:wipe/>
  </p:transition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 రాఫా యెహోవా రాఫా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764634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5220D7-F524-48BC-8767-611CF11BB688}"/>
              </a:ext>
            </a:extLst>
          </p:cNvPr>
          <p:cNvSpPr txBox="1"/>
          <p:nvPr/>
        </p:nvSpPr>
        <p:spPr>
          <a:xfrm>
            <a:off x="-1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ఎబినేజరే ఎబినేజరే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 </a:t>
            </a:r>
            <a:r>
              <a:rPr lang="te-IN" sz="72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9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ఇంత వరకు ఆదుకొన్నావే   </a:t>
            </a:r>
            <a:endParaRPr lang="en-IN" sz="9600" b="1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72934"/>
      </p:ext>
    </p:extLst>
  </p:cSld>
  <p:clrMapOvr>
    <a:masterClrMapping/>
  </p:clrMapOvr>
  <p:transition spd="slow">
    <p:wipe/>
  </p:transition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6A7EF7-55A9-45CE-BCC7-D37AED93CEC8}"/>
              </a:ext>
            </a:extLst>
          </p:cNvPr>
          <p:cNvSpPr txBox="1"/>
          <p:nvPr/>
        </p:nvSpPr>
        <p:spPr>
          <a:xfrm>
            <a:off x="0" y="88491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 </a:t>
            </a:r>
            <a:endParaRPr lang="en-IN" sz="6600" b="0" i="0" dirty="0">
              <a:solidFill>
                <a:srgbClr val="0000CC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యెహోవా రాఫా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 </a:t>
            </a:r>
            <a:r>
              <a:rPr lang="te-IN" sz="4400" b="1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solidFill>
                  <a:srgbClr val="0000CC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స్వస్థపరిచావే వందనమయ్యా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436260409"/>
      </p:ext>
    </p:extLst>
  </p:cSld>
  <p:clrMapOvr>
    <a:masterClrMapping/>
  </p:clrMapOvr>
  <p:transition spd="slow">
    <p:wipe/>
  </p:transition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036BD1-D14E-4013-8E20-0A6949AC8CE6}"/>
              </a:ext>
            </a:extLst>
          </p:cNvPr>
          <p:cNvSpPr txBox="1"/>
          <p:nvPr/>
        </p:nvSpPr>
        <p:spPr>
          <a:xfrm>
            <a:off x="1799303" y="855406"/>
            <a:ext cx="11090788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  <a:p>
            <a:pPr algn="ctr"/>
            <a:endParaRPr lang="te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91016722"/>
      </p:ext>
    </p:extLst>
  </p:cSld>
  <p:clrMapOvr>
    <a:masterClrMapping/>
  </p:clrMapOvr>
  <p:transition spd="slow">
    <p:wipe/>
  </p:transition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171CB4-679B-422A-B8F6-BA184C5B65AD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ఆనందమే మహానందమే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 ఆనందమే మహానందమే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యేసుతో నా జీవితం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మహానందమే </a:t>
            </a:r>
          </a:p>
        </p:txBody>
      </p:sp>
    </p:spTree>
    <p:extLst>
      <p:ext uri="{BB962C8B-B14F-4D97-AF65-F5344CB8AC3E}">
        <p14:creationId xmlns:p14="http://schemas.microsoft.com/office/powerpoint/2010/main" val="410726874"/>
      </p:ext>
    </p:extLst>
  </p:cSld>
  <p:clrMapOvr>
    <a:masterClrMapping/>
  </p:clrMapOvr>
  <p:transition spd="slow">
    <p:wipe/>
  </p:transition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A8712B-AA4E-4CC5-8FA0-2ED7A7382ED0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ఆత్మీయ యాత్రలో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పలుశోధనలు వచ్చినా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బలపరచెనే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బలహీనతలు తీర్చెనే   </a:t>
            </a:r>
          </a:p>
        </p:txBody>
      </p:sp>
    </p:spTree>
    <p:extLst>
      <p:ext uri="{BB962C8B-B14F-4D97-AF65-F5344CB8AC3E}">
        <p14:creationId xmlns:p14="http://schemas.microsoft.com/office/powerpoint/2010/main" val="1776098900"/>
      </p:ext>
    </p:extLst>
  </p:cSld>
  <p:clrMapOvr>
    <a:masterClrMapping/>
  </p:clrMapOvr>
  <p:transition spd="slow">
    <p:wipe/>
  </p:transition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C27102-F182-423A-9B75-759B614DFC06}"/>
              </a:ext>
            </a:extLst>
          </p:cNvPr>
          <p:cNvSpPr txBox="1"/>
          <p:nvPr/>
        </p:nvSpPr>
        <p:spPr>
          <a:xfrm>
            <a:off x="-3585" y="1"/>
            <a:ext cx="1564046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షాలేము రారాజుగా </a:t>
            </a:r>
            <a:endParaRPr lang="en-IN" sz="8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నాకొరకే రానుండెగా  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మేఘాలలో నే కలిసెద </a:t>
            </a:r>
          </a:p>
          <a:p>
            <a:pPr algn="ctr"/>
            <a:r>
              <a:rPr lang="te-IN" sz="8800" dirty="0">
                <a:latin typeface="Ramabhadra" panose="02000600000000000000" pitchFamily="2" charset="0"/>
                <a:cs typeface="Ramabhadra" panose="02000600000000000000" pitchFamily="2" charset="0"/>
              </a:rPr>
              <a:t>నా యేసునే గాంచెదా 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1596950026"/>
      </p:ext>
    </p:extLst>
  </p:cSld>
  <p:clrMapOvr>
    <a:masterClrMapping/>
  </p:clrMapOvr>
  <p:transition spd="slow">
    <p:wipe/>
  </p:transition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9D04C2-22A0-4DA0-A6A9-68DE8247E8E2}"/>
              </a:ext>
            </a:extLst>
          </p:cNvPr>
          <p:cNvSpPr txBox="1"/>
          <p:nvPr/>
        </p:nvSpPr>
        <p:spPr>
          <a:xfrm>
            <a:off x="3910115" y="1061994"/>
            <a:ext cx="7816644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(2)</a:t>
            </a:r>
          </a:p>
          <a:p>
            <a:pPr algn="ctr"/>
            <a:endParaRPr lang="te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2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2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447892"/>
      </p:ext>
    </p:extLst>
  </p:cSld>
  <p:clrMapOvr>
    <a:masterClrMapping/>
  </p:clrMapOvr>
  <p:transition spd="slow">
    <p:wipe/>
  </p:transition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C31164-84D3-47D6-8730-F3D3374C06C2}"/>
              </a:ext>
            </a:extLst>
          </p:cNvPr>
          <p:cNvSpPr txBox="1"/>
          <p:nvPr/>
        </p:nvSpPr>
        <p:spPr>
          <a:xfrm>
            <a:off x="-3585" y="0"/>
            <a:ext cx="1564046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కన్నతల్లి చేర్చునట్లు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నన్ను చేర్చును నా ప్రియుడు (2)</a:t>
            </a:r>
          </a:p>
          <a:p>
            <a:pPr algn="ctr"/>
            <a:r>
              <a:rPr lang="te-IN" sz="10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హల్లేలుయా హల్లేలుయా (2)</a:t>
            </a:r>
          </a:p>
        </p:txBody>
      </p:sp>
    </p:spTree>
    <p:extLst>
      <p:ext uri="{BB962C8B-B14F-4D97-AF65-F5344CB8AC3E}">
        <p14:creationId xmlns:p14="http://schemas.microsoft.com/office/powerpoint/2010/main" val="2872260997"/>
      </p:ext>
    </p:extLst>
  </p:cSld>
  <p:clrMapOvr>
    <a:masterClrMapping/>
  </p:clrMapOvr>
  <p:transition spd="slow">
    <p:wipe/>
  </p:transition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A0C5D2-86FC-493A-8AAE-CFDFA02BBB3E}"/>
              </a:ext>
            </a:extLst>
          </p:cNvPr>
          <p:cNvSpPr txBox="1"/>
          <p:nvPr/>
        </p:nvSpPr>
        <p:spPr>
          <a:xfrm>
            <a:off x="-3585" y="1"/>
            <a:ext cx="1564046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కౌగిటిలో హత్తుకొనున్‌</a:t>
            </a:r>
          </a:p>
          <a:p>
            <a:pPr algn="ctr"/>
            <a:r>
              <a:rPr lang="te-IN" sz="144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చింతలన్‌ బాపును </a:t>
            </a:r>
            <a:r>
              <a:rPr lang="te-IN" sz="8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44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43043"/>
      </p:ext>
    </p:extLst>
  </p:cSld>
  <p:clrMapOvr>
    <a:masterClrMapping/>
  </p:clrMapOvr>
  <p:transition spd="slow">
    <p:wipe/>
  </p:transition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3B58BF-E15F-4F31-BCF7-B9E32868FA2F}"/>
              </a:ext>
            </a:extLst>
          </p:cNvPr>
          <p:cNvSpPr txBox="1"/>
          <p:nvPr/>
        </p:nvSpPr>
        <p:spPr>
          <a:xfrm>
            <a:off x="-3585" y="1"/>
            <a:ext cx="15640460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56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పట్టి నడుపును</a:t>
            </a:r>
          </a:p>
          <a:p>
            <a:pPr algn="ctr"/>
            <a:r>
              <a:rPr lang="en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45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శిఖరముపై నిలుపును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156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488471"/>
      </p:ext>
    </p:extLst>
  </p:cSld>
  <p:clrMapOvr>
    <a:masterClrMapping/>
  </p:clrMapOvr>
  <p:transition spd="slow">
    <p:wipe/>
  </p:transition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ప్రేమించెదన్ అధికముగా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ఆరాధింతున్ ఆసక్తితో (2)</a:t>
            </a:r>
          </a:p>
        </p:txBody>
      </p:sp>
    </p:spTree>
    <p:extLst>
      <p:ext uri="{BB962C8B-B14F-4D97-AF65-F5344CB8AC3E}">
        <p14:creationId xmlns:p14="http://schemas.microsoft.com/office/powerpoint/2010/main" val="4060783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F85378-009B-4191-8732-F402D291ECC7}"/>
              </a:ext>
            </a:extLst>
          </p:cNvPr>
          <p:cNvSpPr txBox="1"/>
          <p:nvPr/>
        </p:nvSpPr>
        <p:spPr>
          <a:xfrm>
            <a:off x="-3585" y="176983"/>
            <a:ext cx="1564046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కొరకై మరణించే</a:t>
            </a:r>
          </a:p>
          <a:p>
            <a:pPr algn="ctr"/>
            <a:r>
              <a:rPr lang="en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30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నా పాపముల్‌ భరియించే </a:t>
            </a:r>
            <a:r>
              <a:rPr lang="te-IN" sz="72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endParaRPr lang="te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773749"/>
      </p:ext>
    </p:extLst>
  </p:cSld>
  <p:clrMapOvr>
    <a:masterClrMapping/>
  </p:clrMapOvr>
  <p:transition spd="slow">
    <p:wipe/>
  </p:transition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16A50-53CC-4553-92D6-0C8F792883E6}"/>
              </a:ext>
            </a:extLst>
          </p:cNvPr>
          <p:cNvSpPr txBox="1"/>
          <p:nvPr/>
        </p:nvSpPr>
        <p:spPr>
          <a:xfrm>
            <a:off x="-3585" y="206480"/>
            <a:ext cx="1564046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చేయి విడువడు ఎప్పుడు</a:t>
            </a:r>
          </a:p>
          <a:p>
            <a:pPr algn="ctr"/>
            <a:r>
              <a:rPr lang="te-IN" sz="13800" dirty="0">
                <a:solidFill>
                  <a:srgbClr val="6600FF"/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విడనాడడు ఎన్నడు (2)</a:t>
            </a:r>
            <a:endParaRPr lang="en-IN" sz="13800" dirty="0">
              <a:solidFill>
                <a:srgbClr val="6600FF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341053"/>
      </p:ext>
    </p:extLst>
  </p:cSld>
  <p:clrMapOvr>
    <a:masterClrMapping/>
  </p:clrMapOvr>
  <p:transition spd="slow">
    <p:wipe/>
  </p:transition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B6D8E2-721E-405C-8980-6C681DCEB926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(యేసు) రాజా నీ భవనములో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రేయి పగలు వేచియుందును </a:t>
            </a:r>
            <a:r>
              <a:rPr lang="te-IN" sz="60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(నిన్ను) స్తుతించి ఆనందింతును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చింతలు మరచెదను </a:t>
            </a:r>
            <a:r>
              <a:rPr lang="te-IN" sz="66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88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4797249"/>
      </p:ext>
    </p:extLst>
  </p:cSld>
  <p:clrMapOvr>
    <a:masterClrMapping/>
  </p:clrMapOvr>
  <p:transition spd="slow">
    <p:wipe/>
  </p:transition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9809E-2CCE-4F99-8084-89C850E39BDE}"/>
              </a:ext>
            </a:extLst>
          </p:cNvPr>
          <p:cNvSpPr txBox="1"/>
          <p:nvPr/>
        </p:nvSpPr>
        <p:spPr>
          <a:xfrm>
            <a:off x="0" y="88491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బలమా నా కోట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దుర్గమా ఆశ్రయమా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88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endParaRPr lang="en-US" sz="8800" b="0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15067"/>
      </p:ext>
    </p:extLst>
  </p:cSld>
  <p:clrMapOvr>
    <a:masterClrMapping/>
  </p:clrMapOvr>
  <p:transition spd="slow">
    <p:wipe/>
  </p:transition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2326B7-42EE-488F-993E-FA75B79F10C4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అంతట నివసించు యెహోవా ఎలోహిం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మా యొక్క నీతి యెహోవా సిద్కేను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US" sz="7200" b="1" i="0" dirty="0">
              <a:solidFill>
                <a:srgbClr val="0070C0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535884"/>
      </p:ext>
    </p:extLst>
  </p:cSld>
  <p:clrMapOvr>
    <a:masterClrMapping/>
  </p:clrMapOvr>
  <p:transition spd="slow">
    <p:wipe/>
  </p:transition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9C2CAE-0E8F-4552-AEF8-C086B173F3E0}"/>
              </a:ext>
            </a:extLst>
          </p:cNvPr>
          <p:cNvSpPr txBox="1"/>
          <p:nvPr/>
        </p:nvSpPr>
        <p:spPr>
          <a:xfrm>
            <a:off x="-29497" y="29497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పరిశుద్ధ పరచు యెహోవా మెక్కాని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రూపించి దైవం యెహోవా హోషేను</a:t>
            </a:r>
            <a:b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నీకే 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7200" dirty="0">
              <a:solidFill>
                <a:srgbClr val="0070C0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ఆరాధన ఆరాధన</a:t>
            </a:r>
            <a:r>
              <a:rPr lang="en-US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అబ్బ తండ్రి నీకేనయ్యా</a:t>
            </a:r>
            <a:r>
              <a:rPr lang="te-IN" sz="7200" b="1" i="0" dirty="0">
                <a:solidFill>
                  <a:srgbClr val="0070C0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</a:t>
            </a:r>
            <a:endParaRPr lang="en-IN" sz="7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58512"/>
      </p:ext>
    </p:extLst>
  </p:cSld>
  <p:clrMapOvr>
    <a:masterClrMapping/>
  </p:clrMapOvr>
  <p:transition spd="slow">
    <p:wipe/>
  </p:transition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10D792-E5D5-4C20-91F8-0188BC9FD7AA}"/>
              </a:ext>
            </a:extLst>
          </p:cNvPr>
          <p:cNvSpPr txBox="1"/>
          <p:nvPr/>
        </p:nvSpPr>
        <p:spPr>
          <a:xfrm>
            <a:off x="0" y="0"/>
            <a:ext cx="15636875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15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చేసిన మేళ్లకు</a:t>
            </a:r>
          </a:p>
          <a:p>
            <a:pPr algn="ctr"/>
            <a:r>
              <a:rPr lang="te-IN" sz="115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నీవు చూపిన కృపలకు </a:t>
            </a:r>
            <a:r>
              <a:rPr lang="te-IN" sz="72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2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15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వందనం యేసయ్యా </a:t>
            </a:r>
            <a:r>
              <a:rPr lang="te-IN" sz="80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(4)</a:t>
            </a:r>
            <a:endParaRPr lang="te-IN" sz="115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905090"/>
      </p:ext>
    </p:extLst>
  </p:cSld>
  <p:clrMapOvr>
    <a:masterClrMapping/>
  </p:clrMapOvr>
  <p:transition spd="slow">
    <p:wipe/>
  </p:transition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C6682C-F94D-41A8-83E7-55DDD2287A71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ఏపాటివాడనని నేను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నన్నెంతగానో ప్రేమించావు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అంచెలంచెలుగా హెచ్చించి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నన్నెంతగానో దీవించావు </a:t>
            </a:r>
            <a:r>
              <a:rPr lang="te-IN" sz="72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8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800459"/>
      </p:ext>
    </p:extLst>
  </p:cSld>
  <p:clrMapOvr>
    <a:masterClrMapping/>
  </p:clrMapOvr>
  <p:transition spd="slow">
    <p:wipe/>
  </p:transition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C4C588-D266-4A04-B3B0-63F5105ADD8F}"/>
              </a:ext>
            </a:extLst>
          </p:cNvPr>
          <p:cNvSpPr txBox="1"/>
          <p:nvPr/>
        </p:nvSpPr>
        <p:spPr>
          <a:xfrm>
            <a:off x="0" y="0"/>
            <a:ext cx="1563687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బలహీనుడనైన నన్ను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నీవెంతగానో బలపరచావు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క్రీస్తేసు మహిమైశ్వర్యములో</a:t>
            </a:r>
          </a:p>
          <a:p>
            <a:pPr algn="ctr"/>
            <a:r>
              <a:rPr lang="te-IN" sz="8800" b="0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ప్రతి అవసరమును తీర్చావు </a:t>
            </a:r>
            <a:r>
              <a:rPr lang="te-IN" sz="8800" b="1" i="0" dirty="0">
                <a:solidFill>
                  <a:srgbClr val="9933FF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8800" b="0" i="0" dirty="0">
              <a:solidFill>
                <a:srgbClr val="9933FF"/>
              </a:solidFill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6786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907465" y="1617345"/>
            <a:ext cx="781493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సింహాసనమును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త్యాగము చేసి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US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961474"/>
      </p:ext>
    </p:extLst>
  </p:cSld>
  <p:clrMapOvr>
    <a:masterClrMapping/>
  </p:clrMapOvr>
  <p:transition spd="slow">
    <p:wipe/>
  </p:transition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పూర్ణ మనసుతో ఆరాధింతున్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పూర్ణ బలముతో ప్రేమించెదన్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ఆ..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ఆరాధనా (2)</a:t>
            </a:r>
          </a:p>
        </p:txBody>
      </p:sp>
    </p:spTree>
    <p:extLst>
      <p:ext uri="{BB962C8B-B14F-4D97-AF65-F5344CB8AC3E}">
        <p14:creationId xmlns:p14="http://schemas.microsoft.com/office/powerpoint/2010/main" val="943665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-242666" y="-22860"/>
            <a:ext cx="15906307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రాజాధి రాజ రవి కోటి తేజ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రమణీయ సామ్రాజ్య పరిపాలక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విడువని కృప నాలో స్థాపించెనే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సీయోనులో నున్న స్తుతుల 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సింహాసనమును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</a:t>
            </a:r>
            <a:endParaRPr lang="en-US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22882"/>
      </p:ext>
    </p:extLst>
  </p:cSld>
  <p:clrMapOvr>
    <a:masterClrMapping/>
  </p:clrMapOvr>
  <p:transition spd="slow">
    <p:wipe/>
  </p:transition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140083"/>
            <a:ext cx="15636875" cy="8217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వర్ణనకందని పరిపూర్ణమైన నీ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మహిమ స్వరూపమును నా కొరకే </a:t>
            </a:r>
            <a:endParaRPr lang="en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త్యాగము చేసి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కృపా సత్యములతో కాపాడుచున్నావు</a:t>
            </a:r>
            <a:b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దినమెల్ల నీ కీర్తి మహిమలను </a:t>
            </a:r>
            <a:r>
              <a:rPr lang="en-US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	</a:t>
            </a:r>
            <a:r>
              <a:rPr lang="te-IN" sz="66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నేనుప్రకటించెద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US" sz="66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66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486032"/>
      </p:ext>
    </p:extLst>
  </p:cSld>
  <p:clrMapOvr>
    <a:masterClrMapping/>
  </p:clrMapOvr>
  <p:transition spd="slow">
    <p:wipe/>
  </p:transition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197146" y="-58640"/>
            <a:ext cx="15672391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ఊహలకందని ఉన్నతమైన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ఉద్దేశములను – నా యెడల సఫలపరచి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ఊరేగించుచున్నావు విజయోత్సవముతో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కన్నా తోడెవ్వరు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లేరు ఈ ధరణిలో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03433"/>
      </p:ext>
    </p:extLst>
  </p:cSld>
  <p:clrMapOvr>
    <a:masterClrMapping/>
  </p:clrMapOvr>
  <p:transition spd="slow">
    <p:wipe/>
  </p:transition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0"/>
            <a:ext cx="156368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మకుటము ధరించిన మహారాజువై నీ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సౌభాగ్యమును – నా కొరకే సిద్ధపరచితివి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పరిశుద్ధమైన మార్గములో నడిచి</a:t>
            </a:r>
            <a:b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సాక్షినై కాంక్షతో పాడెద </a:t>
            </a:r>
            <a:endParaRPr lang="en-US" sz="7200" b="0" i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en-US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   </a:t>
            </a:r>
            <a:r>
              <a:rPr lang="te-IN" sz="7200" b="0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 సంకీర్తనలే </a:t>
            </a:r>
            <a:r>
              <a:rPr lang="te-IN" sz="7200" b="1" i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348528"/>
      </p:ext>
    </p:extLst>
  </p:cSld>
  <p:clrMapOvr>
    <a:masterClrMapping/>
  </p:clrMapOvr>
  <p:transition spd="slow">
    <p:wipe/>
  </p:transition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D69F266-72F1-4638-A80B-9C41D17BDE46}"/>
              </a:ext>
            </a:extLst>
          </p:cNvPr>
          <p:cNvSpPr txBox="1"/>
          <p:nvPr/>
        </p:nvSpPr>
        <p:spPr>
          <a:xfrm>
            <a:off x="3731585" y="1324183"/>
            <a:ext cx="781493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స్తోత్రబలి స్తోత్రబలి – మంచిదేవా నీకేనయ్యా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శుభవేళ ఆనందమే – నా తండ్రి నీ</a:t>
            </a:r>
            <a:r>
              <a:rPr lang="en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చిరుపాదమే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నిన్నటి బాధలంతా నేటికి మాయమయ్యే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నెమ్మది ఉదయించె అది శాశ్వతమైనదయ్యా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కోటి కోటి స్తోత్రం డాడి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(3)       </a:t>
            </a:r>
            <a:endParaRPr lang="en-IN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రేయంతా కాచితివి మరు దినమిచ్చితివి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మరువని నా స్నేహమా నీతో కలసి సంతోషింతును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కోటి కోటి స్తోత్రం డాడి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(3)     </a:t>
            </a:r>
            <a:endParaRPr lang="en-IN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సేవ మార్గంలో ఉత్సాహం నొసగితివి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పనిచేయ నాకు ఆరోగ్యమిచ్చితివి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కోటి కోటి స్తోత్రం డాడి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(3)   </a:t>
            </a:r>
            <a:endParaRPr lang="en-IN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18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వేదన దుఃఖమైన ఎన్నడు విడదీయదు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యేసయ్య నీ నీడలో దినదినం జీవింతును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1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కోటి కోటి స్తోత్రం డాడి </a:t>
            </a:r>
            <a:r>
              <a:rPr lang="te-IN" sz="1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(3)        </a:t>
            </a:r>
            <a:endParaRPr lang="en-IN" sz="1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377881"/>
      </p:ext>
    </p:extLst>
  </p:cSld>
  <p:clrMapOvr>
    <a:masterClrMapping/>
  </p:clrMapOvr>
  <p:transition spd="slow">
    <p:wipe/>
  </p:transition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80A226-3876-4B67-854F-D5841FFA4609}"/>
              </a:ext>
            </a:extLst>
          </p:cNvPr>
          <p:cNvSpPr txBox="1"/>
          <p:nvPr/>
        </p:nvSpPr>
        <p:spPr>
          <a:xfrm>
            <a:off x="0" y="669320"/>
            <a:ext cx="15906307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స్తోత్రబలి స్తోత్రబలి – మంచిదేవా నీకేనయ్యా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శుభవేళ ఆనందమే – 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తండ్రి నీ</a:t>
            </a: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చిరుపాదమే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595808"/>
      </p:ext>
    </p:extLst>
  </p:cSld>
  <p:clrMapOvr>
    <a:masterClrMapping/>
  </p:clrMapOvr>
  <p:transition spd="slow">
    <p:wipe/>
  </p:transition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5A77C4-78DF-4F1F-A400-622DF2206FDE}"/>
              </a:ext>
            </a:extLst>
          </p:cNvPr>
          <p:cNvSpPr txBox="1"/>
          <p:nvPr/>
        </p:nvSpPr>
        <p:spPr>
          <a:xfrm>
            <a:off x="0" y="-106325"/>
            <a:ext cx="15636875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నిన్నటి బాధలంతా 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నేటికి మాయమయ్యే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నెమ్మది ఉదయించె 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అది శాశ్వతమైనదయ్యా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 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కోటి కోటి స్తోత్రం డాడి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(3)       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831091"/>
      </p:ext>
    </p:extLst>
  </p:cSld>
  <p:clrMapOvr>
    <a:masterClrMapping/>
  </p:clrMapOvr>
  <p:transition spd="slow">
    <p:wipe/>
  </p:transition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5C5FDD-DB24-469B-A3D3-39EAFB6708CC}"/>
              </a:ext>
            </a:extLst>
          </p:cNvPr>
          <p:cNvSpPr txBox="1"/>
          <p:nvPr/>
        </p:nvSpPr>
        <p:spPr>
          <a:xfrm>
            <a:off x="-54271" y="0"/>
            <a:ext cx="15672391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రేయంతా కాచితివి 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మరు దినమిచ్చితివి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మరువని నా స్నేహమా నీతో కలసి సంతోషింతును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కోటి కోటి స్తోత్రం డాడి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(3)     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023543"/>
      </p:ext>
    </p:extLst>
  </p:cSld>
  <p:clrMapOvr>
    <a:masterClrMapping/>
  </p:clrMapOvr>
  <p:transition spd="slow">
    <p:wipe/>
  </p:transition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02DAC-979B-4664-BDE1-3ADD6564239B}"/>
              </a:ext>
            </a:extLst>
          </p:cNvPr>
          <p:cNvSpPr txBox="1"/>
          <p:nvPr/>
        </p:nvSpPr>
        <p:spPr>
          <a:xfrm>
            <a:off x="0" y="-1309335"/>
            <a:ext cx="15636875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   </a:t>
            </a:r>
            <a:endParaRPr lang="te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సేవ మార్గంలో </a:t>
            </a:r>
            <a:endParaRPr lang="en-IN" sz="80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ఉత్సాహం నొసగితివి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ఉరికురికి పనిచేయ నాకు ఆరోగ్యమిచ్చితివి </a:t>
            </a:r>
            <a:r>
              <a:rPr lang="te-IN" sz="75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5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కోటి కోటి స్తోత్రం డాడి </a:t>
            </a:r>
            <a:r>
              <a:rPr lang="te-IN" sz="8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(3)   </a:t>
            </a:r>
            <a:endParaRPr lang="en-IN" sz="8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441005"/>
      </p:ext>
    </p:extLst>
  </p:cSld>
  <p:clrMapOvr>
    <a:masterClrMapping/>
  </p:clrMapOvr>
  <p:transition spd="slow">
    <p:wipe/>
  </p:transition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DB55CD-8380-4DDA-88A8-FAB052A527C3}"/>
              </a:ext>
            </a:extLst>
          </p:cNvPr>
          <p:cNvSpPr txBox="1"/>
          <p:nvPr/>
        </p:nvSpPr>
        <p:spPr>
          <a:xfrm>
            <a:off x="75535" y="47685"/>
            <a:ext cx="1548580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జీవిత భాగస్వామివి నీవు 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ప్రాణముతో పెనవేసుకున్నావు నీవు 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నాకే సమృద్దిగా నీ కృపను పంచావు</a:t>
            </a:r>
            <a:b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యేసురాజ కృపాసాగరా అనంతస్తోత్రార్హుడా </a:t>
            </a:r>
          </a:p>
        </p:txBody>
      </p:sp>
    </p:spTree>
    <p:extLst>
      <p:ext uri="{BB962C8B-B14F-4D97-AF65-F5344CB8AC3E}">
        <p14:creationId xmlns:p14="http://schemas.microsoft.com/office/powerpoint/2010/main" val="3421765063"/>
      </p:ext>
    </p:extLst>
  </p:cSld>
  <p:clrMapOvr>
    <a:masterClrMapping/>
  </p:clrMapOvr>
  <p:transition spd="slow">
    <p:wipe/>
  </p:transition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995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4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F20654-4004-4E8A-9B00-8058FAF65AC1}"/>
              </a:ext>
            </a:extLst>
          </p:cNvPr>
          <p:cNvSpPr txBox="1"/>
          <p:nvPr/>
        </p:nvSpPr>
        <p:spPr>
          <a:xfrm>
            <a:off x="-1" y="0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కనుసైగలే ధైర్యపరచినవి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అడుగుజాడలే 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నాకు త్రోవను చూపినవి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రాజ్య పౌరునిగా నన్ను మార్చితివి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సైన్యములో నన్ను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2555247199"/>
      </p:ext>
    </p:extLst>
  </p:cSld>
  <p:clrMapOvr>
    <a:masterClrMapping/>
  </p:clrMapOvr>
  <p:transition spd="slow">
    <p:wipe/>
  </p:transition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A4D824-5AEE-41C7-AEAE-67C4D64023E4}"/>
              </a:ext>
            </a:extLst>
          </p:cNvPr>
          <p:cNvSpPr txBox="1"/>
          <p:nvPr/>
        </p:nvSpPr>
        <p:spPr>
          <a:xfrm>
            <a:off x="-1" y="47685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మాటలే చేరదీసినవి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నీతి నియమాలలో నన్ను నడిపించుచున్నవి 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కృపనే ధ్వజముగ నాపైన నిల్పితివి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విందుశాలకు నను చేర్చితివి </a:t>
            </a:r>
          </a:p>
        </p:txBody>
      </p:sp>
    </p:spTree>
    <p:extLst>
      <p:ext uri="{BB962C8B-B14F-4D97-AF65-F5344CB8AC3E}">
        <p14:creationId xmlns:p14="http://schemas.microsoft.com/office/powerpoint/2010/main" val="3701329473"/>
      </p:ext>
    </p:extLst>
  </p:cSld>
  <p:clrMapOvr>
    <a:masterClrMapping/>
  </p:clrMapOvr>
  <p:transition spd="slow">
    <p:wipe/>
  </p:transition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EEEE3-952D-4790-8E29-0A22C5A4085F}"/>
              </a:ext>
            </a:extLst>
          </p:cNvPr>
          <p:cNvSpPr txBox="1"/>
          <p:nvPr/>
        </p:nvSpPr>
        <p:spPr>
          <a:xfrm>
            <a:off x="-71437" y="0"/>
            <a:ext cx="15636874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దయగల తలంపులే రూపునిచ్చినవి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నీదు హస్తములే నన్ను </a:t>
            </a:r>
          </a:p>
          <a:p>
            <a:pPr algn="ctr"/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నిర్మించుచున్నవి 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చిత్తమే నాలో నెరవేర్చుచున్నావు</a:t>
            </a:r>
            <a:b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6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అంతఃపురములో నను చేర్చుదువు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169077490"/>
      </p:ext>
    </p:extLst>
  </p:cSld>
  <p:clrMapOvr>
    <a:masterClrMapping/>
  </p:clrMapOvr>
  <p:transition spd="slow">
    <p:wipe/>
  </p:transition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77837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దీన స్థితియందున సంపన్న స్థితియందున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నడచినను ఎగిరినను సంతృప్తి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5022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45155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బలహీనతలయందున అవమానములయందున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పడినను కృంగినను నీకృప కలిగియుందునే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7019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2229082" y="194675"/>
            <a:ext cx="1117870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కృపను గూర్చి న్యాయము గూర్చి 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పాడెదను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సన్నిధిలో నిర్దోషముతో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నడచెదను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115779"/>
      </p:ext>
    </p:extLst>
  </p:cSld>
  <p:clrMapOvr>
    <a:masterClrMapping/>
  </p:clrMapOvr>
  <p:transition spd="slow">
    <p:wip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59485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39147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1754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షాలేము మన నిత్య నివాసము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చేరుటయే నా ధ్యానము ఈ ఆశ కలిగి యుందునే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ఆరాధనకు నా ఆధారమా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స్తోత్రబలులు నీకే అర్పించెద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662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44971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జగమెరిగిన నా యేసు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రాగాలలో అనురాగాలు కురిపించిన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మనబంధము అనుబంధము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విడదీయగలరా ఎవరైనను మరి ఏదైనను? (2)</a:t>
            </a:r>
          </a:p>
        </p:txBody>
      </p:sp>
    </p:spTree>
    <p:extLst>
      <p:ext uri="{BB962C8B-B14F-4D97-AF65-F5344CB8AC3E}">
        <p14:creationId xmlns:p14="http://schemas.microsoft.com/office/powerpoint/2010/main" val="131305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70850"/>
            <a:ext cx="7524182" cy="840230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ఆ.. ఆ… ఆ.. ఆ… ఆ.. ఆ…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పరిశుద్ధ నామమును సన్నుతించుమా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5743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5144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5842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3889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దోషములన్ని క్షమియించువాడు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పాపములన్ని పార ద్రోలువాడు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 వైద్యుడు ప్రభు యేసుడు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 నామమును సన్నుతించుమా (2)</a:t>
            </a:r>
          </a:p>
        </p:txBody>
      </p:sp>
    </p:spTree>
    <p:extLst>
      <p:ext uri="{BB962C8B-B14F-4D97-AF65-F5344CB8AC3E}">
        <p14:creationId xmlns:p14="http://schemas.microsoft.com/office/powerpoint/2010/main" val="290655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203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94611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319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సమాధిలోనుండి నీ ప్రాణమును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విమోచించుచున్నాడు శ్రీయేసుడు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 కటాక్షములను నీకు కిరీటముగా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ధరియింపజేయును ప్రభు యేసుడు (2)</a:t>
            </a:r>
          </a:p>
        </p:txBody>
      </p:sp>
    </p:spTree>
    <p:extLst>
      <p:ext uri="{BB962C8B-B14F-4D97-AF65-F5344CB8AC3E}">
        <p14:creationId xmlns:p14="http://schemas.microsoft.com/office/powerpoint/2010/main" val="4818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9747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 అంతరంగమా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 వున్న నా సమస్తమా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 చేసిన ఉపకారములలో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దేనిని మరువక కొనియాడుమా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ఆ.. ఆ… ఆ.. ఆ… ఆ.. ఆ…</a:t>
            </a:r>
          </a:p>
        </p:txBody>
      </p:sp>
    </p:spTree>
    <p:extLst>
      <p:ext uri="{BB962C8B-B14F-4D97-AF65-F5344CB8AC3E}">
        <p14:creationId xmlns:p14="http://schemas.microsoft.com/office/powerpoint/2010/main" val="21583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38FB44-76A6-43CA-89F5-F7BF411526D1}"/>
              </a:ext>
            </a:extLst>
          </p:cNvPr>
          <p:cNvSpPr txBox="1"/>
          <p:nvPr/>
        </p:nvSpPr>
        <p:spPr>
          <a:xfrm>
            <a:off x="1700783" y="676656"/>
            <a:ext cx="13259491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స్తుతి స్తోత్రం చెల్లింతుము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   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      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      ||స్తోత్రం||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       ||స్తోత్రం||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      ||స్తోత్రం||</a:t>
            </a:r>
          </a:p>
        </p:txBody>
      </p:sp>
    </p:spTree>
    <p:extLst>
      <p:ext uri="{BB962C8B-B14F-4D97-AF65-F5344CB8AC3E}">
        <p14:creationId xmlns:p14="http://schemas.microsoft.com/office/powerpoint/2010/main" val="265969081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13271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24828"/>
      </p:ext>
    </p:extLst>
  </p:cSld>
  <p:clrMapOvr>
    <a:masterClrMapping/>
  </p:clrMapOvr>
  <p:transition spd="slow">
    <p:wipe/>
  </p:transition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389566"/>
      </p:ext>
    </p:extLst>
  </p:cSld>
  <p:clrMapOvr>
    <a:masterClrMapping/>
  </p:clrMapOvr>
  <p:transition spd="slow">
    <p:wipe/>
  </p:transition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దివారాత్రములు కంటిపాపవలె కాచి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దయగల హస్తముతో బ్రోచి నడిపించితివి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678664"/>
      </p:ext>
    </p:extLst>
  </p:cSld>
  <p:clrMapOvr>
    <a:masterClrMapping/>
  </p:clrMapOvr>
  <p:transition spd="slow">
    <p:wipe/>
  </p:transition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101"/>
      </p:ext>
    </p:extLst>
  </p:cSld>
  <p:clrMapOvr>
    <a:masterClrMapping/>
  </p:clrMapOvr>
  <p:transition spd="slow">
    <p:wipe/>
  </p:transition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గాడాంధకారములో కన్నీటి లోయలలో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కృశించి పోనీయక కృపలతో బలపరచితివి (2</a:t>
            </a: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0410452"/>
      </p:ext>
    </p:extLst>
  </p:cSld>
  <p:clrMapOvr>
    <a:masterClrMapping/>
  </p:clrMapOvr>
  <p:transition spd="slow">
    <p:wipe/>
  </p:transition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605782"/>
      </p:ext>
    </p:extLst>
  </p:cSld>
  <p:clrMapOvr>
    <a:masterClrMapping/>
  </p:clrMapOvr>
  <p:transition spd="slow">
    <p:wipe/>
  </p:transition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సజీవ యాగముగా మా శరీరము సమర్పించి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సంపూర్ణ సిద్దినొంద శుద్ధాత్మను నొసగితివి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011529"/>
      </p:ext>
    </p:extLst>
  </p:cSld>
  <p:clrMapOvr>
    <a:masterClrMapping/>
  </p:clrMapOvr>
  <p:transition spd="slow">
    <p:wipe/>
  </p:transition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335557"/>
      </p:ext>
    </p:extLst>
  </p:cSld>
  <p:clrMapOvr>
    <a:masterClrMapping/>
  </p:clrMapOvr>
  <p:transition spd="slow">
    <p:wipe/>
  </p:transition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సీయోను మార్గములో పలుశోధనలు రాగా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సాతాన్ని జయించుటకు విశ్వాసము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71316"/>
      </p:ext>
    </p:extLst>
  </p:cSld>
  <p:clrMapOvr>
    <a:masterClrMapping/>
  </p:clrMapOvr>
  <p:transition spd="slow">
    <p:wipe/>
  </p:transition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660584"/>
      </p:ext>
    </p:extLst>
  </p:cSld>
  <p:clrMapOvr>
    <a:masterClrMapping/>
  </p:clrMapOvr>
  <p:transition spd="slow">
    <p:wipe/>
  </p:transition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సిలువను మోసుకొని సువార్తను చేపట్టి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యేసుని వెంబడింప ఎంత భాగ్యము నిచ్చితివి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712285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0" y="19467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నేన్నునప్పుడు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మరువనిది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నేనీ స్థితిలో ఉన్నానంటే 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కేవలము అది నీ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కృపయే నాకు ఆధారం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 కృపయే నాకు ఆదరణ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837233"/>
      </p:ext>
    </p:extLst>
  </p:cSld>
  <p:clrMapOvr>
    <a:masterClrMapping/>
  </p:clrMapOvr>
  <p:transition spd="slow">
    <p:wip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411106"/>
      </p:ext>
    </p:extLst>
  </p:cSld>
  <p:clrMapOvr>
    <a:masterClrMapping/>
  </p:clrMapOvr>
  <p:transition spd="slow">
    <p:wipe/>
  </p:transition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0" y="892405"/>
            <a:ext cx="156375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పాడెద హల్లెలూయా మరనాత హల్లెలూయా (2)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సద పాడెద హల్లెలూయా ప్రభుయేసుకే హల్లెలూయా (2)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595248"/>
      </p:ext>
    </p:extLst>
  </p:cSld>
  <p:clrMapOvr>
    <a:masterClrMapping/>
  </p:clrMapOvr>
  <p:transition spd="slow">
    <p:wipe/>
  </p:transition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DA9B8C-26A1-4852-8F25-56C11CF7044F}"/>
              </a:ext>
            </a:extLst>
          </p:cNvPr>
          <p:cNvSpPr txBox="1"/>
          <p:nvPr/>
        </p:nvSpPr>
        <p:spPr>
          <a:xfrm>
            <a:off x="-635" y="340862"/>
            <a:ext cx="1563751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స్తోత్రం చెల్లింతుము 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స్తుతి స్తోత్రం చెల్లింతుము</a:t>
            </a:r>
            <a:b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5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యేసు నాథుని మేలులు తలంచి     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11530"/>
      </p:ext>
    </p:extLst>
  </p:cSld>
  <p:clrMapOvr>
    <a:masterClrMapping/>
  </p:clrMapOvr>
  <p:transition spd="slow">
    <p:wipe/>
  </p:transition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43541743"/>
      </p:ext>
    </p:extLst>
  </p:cSld>
  <p:clrMapOvr>
    <a:masterClrMapping/>
  </p:clrMapOvr>
  <p:transition spd="slow">
    <p:wipe/>
  </p:transition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059647644"/>
      </p:ext>
    </p:extLst>
  </p:cSld>
  <p:clrMapOvr>
    <a:masterClrMapping/>
  </p:clrMapOvr>
  <p:transition spd="slow">
    <p:wipe/>
  </p:transition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193166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ఆప్తులైన వారే హాని చేయచూసినా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మిత్రులే నిలువకుండినా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న్యాయము తీర్చే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01767552"/>
      </p:ext>
    </p:extLst>
  </p:cSld>
  <p:clrMapOvr>
    <a:masterClrMapping/>
  </p:clrMapOvr>
  <p:transition spd="slow">
    <p:wipe/>
  </p:transition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584795890"/>
      </p:ext>
    </p:extLst>
  </p:cSld>
  <p:clrMapOvr>
    <a:masterClrMapping/>
  </p:clrMapOvr>
  <p:transition spd="slow">
    <p:wipe/>
  </p:transition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జ్ఞానమంత చూపి శక్తి ధారపోసినా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నష్టమే మిగులుచుండినా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శాపము బాపే నీవు నాకుంటే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076857166"/>
      </p:ext>
    </p:extLst>
  </p:cSld>
  <p:clrMapOvr>
    <a:masterClrMapping/>
  </p:clrMapOvr>
  <p:transition spd="slow">
    <p:wipe/>
  </p:transition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97124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నమ్మకమైన దేవుడవైన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చాలు యేసయ్యా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నేనేమైయున్నా ఏ స్థితిలో ఉన్నా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ఇంకేమి కోరుకోనయ్యా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563763278"/>
      </p:ext>
    </p:extLst>
  </p:cSld>
  <p:clrMapOvr>
    <a:masterClrMapping/>
  </p:clrMapOvr>
  <p:transition spd="slow">
    <p:wipe/>
  </p:transition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386614138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61757A-6275-4ECB-A77B-B4906602E8DD}"/>
              </a:ext>
            </a:extLst>
          </p:cNvPr>
          <p:cNvSpPr txBox="1"/>
          <p:nvPr/>
        </p:nvSpPr>
        <p:spPr>
          <a:xfrm>
            <a:off x="1" y="105465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నీ కృప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కృప కృప క్రీస్తు కృప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నేనైతే నీ కృపయందు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నమ్మికయుంచి యున్నాను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 నమ్మికయుంచి యున్నాను (2)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94183"/>
      </p:ext>
    </p:extLst>
  </p:cSld>
  <p:clrMapOvr>
    <a:masterClrMapping/>
  </p:clrMapOvr>
  <p:transition spd="slow">
    <p:wipe/>
  </p:transition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-58994"/>
            <a:ext cx="15636875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పాపములను భరియించినది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నాకై శ్రమలను సహియించినది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నాకు మారుగా మరణించినది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నను జీవముతో బ్రతికించునది 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766591826"/>
      </p:ext>
    </p:extLst>
  </p:cSld>
  <p:clrMapOvr>
    <a:masterClrMapping/>
  </p:clrMapOvr>
  <p:transition spd="slow">
    <p:wipe/>
  </p:transition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3425191095"/>
      </p:ext>
    </p:extLst>
  </p:cSld>
  <p:clrMapOvr>
    <a:masterClrMapping/>
  </p:clrMapOvr>
  <p:transition spd="slow">
    <p:wipe/>
  </p:transition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మరణపులోయలో నను కాచినది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శ్రమలో నను ఓదార్చినది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వీడనిది ఎడబాయనిది  మారనిది  మధురమైనది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315584524"/>
      </p:ext>
    </p:extLst>
  </p:cSld>
  <p:clrMapOvr>
    <a:masterClrMapping/>
  </p:clrMapOvr>
  <p:transition spd="slow">
    <p:wipe/>
  </p:transition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613960262"/>
      </p:ext>
    </p:extLst>
  </p:cSld>
  <p:clrMapOvr>
    <a:masterClrMapping/>
  </p:clrMapOvr>
  <p:transition spd="slow">
    <p:wipe/>
  </p:transition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E82B3-AA5C-46C9-BEE2-CB68DBEFC10B}"/>
              </a:ext>
            </a:extLst>
          </p:cNvPr>
          <p:cNvSpPr txBox="1"/>
          <p:nvPr/>
        </p:nvSpPr>
        <p:spPr>
          <a:xfrm>
            <a:off x="0" y="17323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మత్సరపడనిది డంబములేనిది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మరణమంత బలమైనది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దయచూపునది సహియించునది అన్నిటిలో శ్రేష్టమైనది  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36813521"/>
      </p:ext>
    </p:extLst>
  </p:cSld>
  <p:clrMapOvr>
    <a:masterClrMapping/>
  </p:clrMapOvr>
  <p:transition spd="slow">
    <p:wipe/>
  </p:transition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C7FEED-452D-4CED-B354-7837A50A56E7}"/>
              </a:ext>
            </a:extLst>
          </p:cNvPr>
          <p:cNvSpPr txBox="1"/>
          <p:nvPr/>
        </p:nvSpPr>
        <p:spPr>
          <a:xfrm>
            <a:off x="0" y="349280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శాశ్వతమైనది నా యేసుని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నిరంతరం ఉండునది నిజ దేవుని ప్రేమ 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యేసుని ప్రేమ  నా యేసుని ప్రేమ </a:t>
            </a:r>
          </a:p>
        </p:txBody>
      </p:sp>
    </p:spTree>
    <p:extLst>
      <p:ext uri="{BB962C8B-B14F-4D97-AF65-F5344CB8AC3E}">
        <p14:creationId xmlns:p14="http://schemas.microsoft.com/office/powerpoint/2010/main" val="748557800"/>
      </p:ext>
    </p:extLst>
  </p:cSld>
  <p:clrMapOvr>
    <a:masterClrMapping/>
  </p:clrMapOvr>
  <p:transition spd="slow">
    <p:wipe/>
  </p:transition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0" y="555516"/>
            <a:ext cx="15640460" cy="8032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పరలోక అభిషేకం కావాలయ్యా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ఆత్మ అభిషేకం కావలయ్యా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  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82980"/>
      </p:ext>
    </p:extLst>
  </p:cSld>
  <p:clrMapOvr>
    <a:masterClrMapping/>
  </p:clrMapOvr>
  <p:transition spd="slow">
    <p:wipe/>
  </p:transition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2748659908"/>
      </p:ext>
    </p:extLst>
  </p:cSld>
  <p:clrMapOvr>
    <a:masterClrMapping/>
  </p:clrMapOvr>
  <p:transition spd="slow">
    <p:wipe/>
  </p:transition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ఏలియా ప్రార్థింపగ పొందిన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నేను ప్రార్థింపగ దయచేయుమా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ప్రార్థించి నిను చేరు భాగ్యమీయుమా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నిరంతరం ప్రార్థింప కృపనీయుమా (2)  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425659"/>
      </p:ext>
    </p:extLst>
  </p:cSld>
  <p:clrMapOvr>
    <a:masterClrMapping/>
  </p:clrMapOvr>
  <p:transition spd="slow">
    <p:wipe/>
  </p:transition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88942454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70850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ఎవరూ సమీపించలేని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కంటబడగానే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ఏమౌదునో నేనేమౌదునో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ఇహలోక బంధాలు మరచి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యెదుటే నేను నిలిచి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నిత్యానందముతో పరవశించు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మహిమను తలచి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 పద్మములపై ఒరిగి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సైన్య సమూహాలతో కలసి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నిత్యారాధన నే చేయు ప్రశాంత వేళ 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జయించిన వారితో కలిసి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నే చేరగా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మహిమలో నను పిలిచే ఆ శుభ వేళ 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58225943"/>
      </p:ext>
    </p:extLst>
  </p:cSld>
  <p:clrMapOvr>
    <a:masterClrMapping/>
  </p:clrMapOvr>
  <p:transition spd="slow">
    <p:wipe/>
  </p:transition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సింహాల గుహలోని దానియేలు శక్తి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నాకు కావలయ్యా (2)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నడిచే వరమీయుమా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సిలువను మోసే కృపనీయుమా (2)   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407897"/>
      </p:ext>
    </p:extLst>
  </p:cSld>
  <p:clrMapOvr>
    <a:masterClrMapping/>
  </p:clrMapOvr>
  <p:transition spd="slow">
    <p:wipe/>
  </p:transition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109810588"/>
      </p:ext>
    </p:extLst>
  </p:cSld>
  <p:clrMapOvr>
    <a:masterClrMapping/>
  </p:clrMapOvr>
  <p:transition spd="slow">
    <p:wipe/>
  </p:transition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పేతురు ప్రార్థింపగ నీ ఆత్మను దింపితివి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నే పాడు చోటెల్ల దిగిరా దేవా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చిన్న వయసులో అభిషేకించిన యిర్మియా</a:t>
            </a:r>
            <a:r>
              <a:rPr lang="en-IN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వలె </a:t>
            </a: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చిన్న వాడిని అభిషేకించు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930107"/>
      </p:ext>
    </p:extLst>
  </p:cSld>
  <p:clrMapOvr>
    <a:masterClrMapping/>
  </p:clrMapOvr>
  <p:transition spd="slow">
    <p:wipe/>
  </p:transition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564B2E-7ABD-4AC8-B93A-B6A057745395}"/>
              </a:ext>
            </a:extLst>
          </p:cNvPr>
          <p:cNvSpPr txBox="1"/>
          <p:nvPr/>
        </p:nvSpPr>
        <p:spPr>
          <a:xfrm>
            <a:off x="-3585" y="134601"/>
            <a:ext cx="1564046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ప్రార్థన శక్తి నాకు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నీ పరలోక అభిషేకం కావాలయ్యా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యేసయ్యా కావాలయ్యా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            నీ ఆత్మ అభిషేకం కావలయ్యా (2)      </a:t>
            </a:r>
          </a:p>
        </p:txBody>
      </p:sp>
    </p:spTree>
    <p:extLst>
      <p:ext uri="{BB962C8B-B14F-4D97-AF65-F5344CB8AC3E}">
        <p14:creationId xmlns:p14="http://schemas.microsoft.com/office/powerpoint/2010/main" val="674585341"/>
      </p:ext>
    </p:extLst>
  </p:cSld>
  <p:clrMapOvr>
    <a:masterClrMapping/>
  </p:clrMapOvr>
  <p:transition spd="slow">
    <p:wipe/>
  </p:transition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86025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ఎడబాయని నీ కృప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విడువదు ఎన్నటికీ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యేసయ్యా నీ ప్రేమానురాగం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నను కాయును అనుక్షణం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శోకపు లోయలలో – కష్టాల కడగండ్లలో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కడలేని కడలిలో – నిరాశ నిసృహలో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అర్ధమేకాని ఈ జీవితం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వ్యర్థమని నేననుకొనగ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కృపా కనికరముగల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కష్టాల కడలిని దాటించితివి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విశ్వాస పోరాటంలో – ఎదురాయె శోధనలు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లోకాశల అలజడిలో – సడలితి విశ్వాసములో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దుష్టుల క్షేమమునే చూచి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నీతి వ్యర్థమని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దీర్ఘశాంతముగల దేవా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చేయి విడువక నడిపించితివి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సేవలో ఎదురైన – ఎన్నో సమస్యలలో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నా బలమును చూచుకొని – నిరాశ చెందితిని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భారమైన ఈ సేవను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ఇక చేయలేనని అనుకొనగ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ప్రధాన యాజకుడా యేసు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317929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902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025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</p:txBody>
      </p:sp>
    </p:spTree>
    <p:extLst>
      <p:ext uri="{BB962C8B-B14F-4D97-AF65-F5344CB8AC3E}">
        <p14:creationId xmlns:p14="http://schemas.microsoft.com/office/powerpoint/2010/main" val="19412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30948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156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079967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34857"/>
            <a:ext cx="11138427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ఎవరూ సమీపించలేని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కంటబడగానే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1943134759"/>
      </p:ext>
    </p:extLst>
  </p:cSld>
  <p:clrMapOvr>
    <a:masterClrMapping/>
  </p:clrMapOvr>
  <p:transition spd="slow">
    <p:wipe/>
  </p:transition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88661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4953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952831"/>
            <a:ext cx="14077472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2805395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79701" y="154546"/>
            <a:ext cx="14077472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60122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89749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011F9C-0BD6-4D63-BA04-6701EADE7576}"/>
              </a:ext>
            </a:extLst>
          </p:cNvPr>
          <p:cNvSpPr txBox="1"/>
          <p:nvPr/>
        </p:nvSpPr>
        <p:spPr>
          <a:xfrm>
            <a:off x="3910466" y="832515"/>
            <a:ext cx="7815942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 విడిపించావు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 నను విడువవైతివి (2)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జీవాహారమై నీదు వాక్యము పోషించెను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 నను తృప్తిపరచితివి (2)   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భుజంగములను అణచివేసి కాచినావు నన్ను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 నన్ను లేవనెత్తితివి (2)       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నూతన యెరూషలేం నిత్యనివాసమని తెలియజేసితివి</a:t>
            </a:r>
            <a:b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నిట్టూర్పులలో ఉండగా నను ఉజ్జీవ పరచితివి (2)</a:t>
            </a:r>
          </a:p>
        </p:txBody>
      </p:sp>
    </p:spTree>
    <p:extLst>
      <p:ext uri="{BB962C8B-B14F-4D97-AF65-F5344CB8AC3E}">
        <p14:creationId xmlns:p14="http://schemas.microsoft.com/office/powerpoint/2010/main" val="4056892225"/>
      </p:ext>
    </p:extLst>
  </p:cSld>
  <p:clrMapOvr>
    <a:masterClrMapping/>
  </p:clrMapOvr>
  <p:transition spd="slow">
    <p:wipe/>
  </p:transition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682761"/>
      </p:ext>
    </p:extLst>
  </p:cSld>
  <p:clrMapOvr>
    <a:masterClrMapping/>
  </p:clrMapOvr>
  <p:transition spd="slow">
    <p:wipe/>
  </p:transition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217711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బానిసత్వమునుండి శ్రమల బారినుండి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విడిపించావు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దీన దశలో నేనుండగా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విడువవైతివి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08818"/>
      </p:ext>
    </p:extLst>
  </p:cSld>
  <p:clrMapOvr>
    <a:masterClrMapping/>
  </p:clrMapOvr>
  <p:transition spd="slow">
    <p:wipe/>
  </p:transition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751763"/>
      </p:ext>
    </p:extLst>
  </p:cSld>
  <p:clrMapOvr>
    <a:masterClrMapping/>
  </p:clrMapOvr>
  <p:transition spd="slow">
    <p:wipe/>
  </p:transition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7417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జీవాహారమై నీదు వాక్యము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పోషించెను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ఆకలితో అల్లాడగా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తృప్తిపరచితివి (2)   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3111858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17988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ఇహలోక బంధాలు మరచి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యెదుటే నేను నిలిచి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నీవిచ్చు బహుమతులు నే స్వీకరించి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నిత్యానందముతో పరవశించు వేళ (2)</a:t>
            </a:r>
          </a:p>
        </p:txBody>
      </p:sp>
    </p:spTree>
    <p:extLst>
      <p:ext uri="{BB962C8B-B14F-4D97-AF65-F5344CB8AC3E}">
        <p14:creationId xmlns:p14="http://schemas.microsoft.com/office/powerpoint/2010/main" val="2681248262"/>
      </p:ext>
    </p:extLst>
  </p:cSld>
  <p:clrMapOvr>
    <a:masterClrMapping/>
  </p:clrMapOvr>
  <p:transition spd="slow">
    <p:wipe/>
  </p:transition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632983"/>
      </p:ext>
    </p:extLst>
  </p:cSld>
  <p:clrMapOvr>
    <a:masterClrMapping/>
  </p:clrMapOvr>
  <p:transition spd="slow">
    <p:wipe/>
  </p:transition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1" y="101602"/>
            <a:ext cx="1563687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భుజంగములను అణచివేసి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కాచినావు నన్ను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ఆపదలో చిక్కుకొనగా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నన్ను లేవనెత్తితివి (2)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721057"/>
      </p:ext>
    </p:extLst>
  </p:cSld>
  <p:clrMapOvr>
    <a:masterClrMapping/>
  </p:clrMapOvr>
  <p:transition spd="slow">
    <p:wipe/>
  </p:transition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B7313-E44B-495F-9274-5F7C62B7FBA9}"/>
              </a:ext>
            </a:extLst>
          </p:cNvPr>
          <p:cNvSpPr txBox="1"/>
          <p:nvPr/>
        </p:nvSpPr>
        <p:spPr>
          <a:xfrm>
            <a:off x="0" y="319311"/>
            <a:ext cx="1563687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భూమ్యాకాశములు సృజించిన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యేసయ్యా నీకే స్తోత్రం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 ఆశ్ఛర్యమైన క్రియలు నేనెలా మరచిపోదును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హల్లెలూయ లూయ హల్లెలూయా (4)</a:t>
            </a:r>
            <a:endParaRPr lang="en-IN" sz="4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520076"/>
      </p:ext>
    </p:extLst>
  </p:cSld>
  <p:clrMapOvr>
    <a:masterClrMapping/>
  </p:clrMapOvr>
  <p:transition spd="slow">
    <p:wipe/>
  </p:transition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431836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222498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 నాకెవ్వరు లేరనుకొనగా నా దరి చేరితివే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 నమ్మినవారే నను మరచినను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మరువని దేవుడవు(2)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ఆశలే నాలో చిగురించెను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అనుబంధము నాకు ఆనందమే(2)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122219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799753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69918"/>
            <a:ext cx="127602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అణువును పరిశుద్ధపరిచెను</a:t>
            </a:r>
            <a:r>
              <a:rPr kumimoji="0" lang="en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రుధిర ధారలే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దర్శనమే నను నిలిపినది ధరణిలో నీ కొరకే(2)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చేతులే నను నిర్మించెను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రూపమే నాలో కలిగెను(2)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అభిషేకము పరమానందమే(2)</a:t>
            </a:r>
          </a:p>
        </p:txBody>
      </p:sp>
    </p:spTree>
    <p:extLst>
      <p:ext uri="{BB962C8B-B14F-4D97-AF65-F5344CB8AC3E}">
        <p14:creationId xmlns:p14="http://schemas.microsoft.com/office/powerpoint/2010/main" val="307203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స్తుతి గానము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కొనియాడెద నీ నామము(2)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ప్రేమానురాగం</a:t>
            </a:r>
            <a:r>
              <a:rPr lang="en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క్షణమైనా విడువని స్నేహం</a:t>
            </a:r>
            <a:endParaRPr kumimoji="0" lang="en-IN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శ్రేష్టుడా నా యేసయ్య(2)</a:t>
            </a:r>
          </a:p>
        </p:txBody>
      </p:sp>
    </p:spTree>
    <p:extLst>
      <p:ext uri="{BB962C8B-B14F-4D97-AF65-F5344CB8AC3E}">
        <p14:creationId xmlns:p14="http://schemas.microsoft.com/office/powerpoint/2010/main" val="1080276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014831" y="805505"/>
            <a:ext cx="10686615" cy="7283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ఉన్నతముగా నిను ఆరాధించుటకు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అనుక్షనమున నీ ముఖ కాంతిలో నిలిపి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హర్షించెద నీలోనే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b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 నిరాశల వలయాలు తప్పించి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అగ్నిజ్వాలగా ననుచేసెను</a:t>
            </a:r>
            <a:endParaRPr lang="en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స్తుతి ఆరాధన నీకే</a:t>
            </a:r>
          </a:p>
        </p:txBody>
      </p:sp>
    </p:spTree>
    <p:extLst>
      <p:ext uri="{BB962C8B-B14F-4D97-AF65-F5344CB8AC3E}">
        <p14:creationId xmlns:p14="http://schemas.microsoft.com/office/powerpoint/2010/main" val="63276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34857"/>
            <a:ext cx="11138427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ఎవరూ సమీపించలేని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కంటబడగానే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333624118"/>
      </p:ext>
    </p:extLst>
  </p:cSld>
  <p:clrMapOvr>
    <a:masterClrMapping/>
  </p:clrMapOvr>
  <p:transition spd="slow">
    <p:wipe/>
  </p:transition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31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 నీ కృప బాహుల్యమే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ఉన్నతముగా నిను ఆరాధించుటకు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అనుక్షనమున నీ ముఖ కాంతిలో నిలిపి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నూతన వసంతములో చేర్చెను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జీవించెద నీ కొరకే హర్షించెద నీలోనే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99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64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226233"/>
            <a:ext cx="15041329" cy="41780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తేజోమాయుడా నీదివ్య సంకల్పమే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ఆశ్చర్యకరమైన వెలుగులో నడుపుటకు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 ఆశ నిరాశల వలయాలు తప్పించి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అగ్నిజ్వాలగా ననుచేసెను</a:t>
            </a:r>
            <a:b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   నా స్తుతి కీర్తన నీవే స్తుతి ఆరాధన నీకే</a:t>
            </a:r>
            <a:endParaRPr lang="en-US" sz="40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2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36662"/>
            <a:ext cx="15041329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ఒమేగా అయినా మహిమాన్వితుడా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స్తోత్రర్హుడా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 పగటిలో కృపానిలయమా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నన్నాదరించె సత్యవాక్యమా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 నా సౌక్యమై</a:t>
            </a:r>
          </a:p>
          <a:p>
            <a:pPr algn="ctr" defTabSz="439781">
              <a:lnSpc>
                <a:spcPct val="150000"/>
              </a:lnSpc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నడిపించె నా యేసయ్య</a:t>
            </a:r>
            <a:endParaRPr lang="en-US" sz="3600" b="1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18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218997" y="363167"/>
            <a:ext cx="751303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1400" b="1" dirty="0">
                <a:latin typeface="Anek Telugu" pitchFamily="2" charset="0"/>
                <a:cs typeface="Anek Telugu" pitchFamily="2" charset="0"/>
              </a:rPr>
              <a:t>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||మహోన్నతుడా||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 ||మహోన్నతుడా||</a:t>
            </a:r>
            <a:endParaRPr lang="en-IN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36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మోడుబారిన జీవితాలను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 జేయగలవు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అనుభవం మధురముగా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మార్చగలవు నీవు (2)  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1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9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ఆకు వాడక ఆత్మ ఫలములు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ఆనందముతో ఫలియించినా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 జలముల ఊట అయిన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ఓరన నను నాటితివా (2)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70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మహిమను తలచి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పాద పద్మములపై ఒరిగి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పరలోక సైన్య సమూహాలతో కలసి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నిత్యారాధన నే చేయు ప్రశాంత వేళ 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44290018"/>
      </p:ext>
    </p:extLst>
  </p:cSld>
  <p:clrMapOvr>
    <a:masterClrMapping/>
  </p:clrMapOvr>
  <p:transition spd="slow">
    <p:wipe/>
  </p:transition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7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736795" y="103503"/>
            <a:ext cx="1416328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వాడబారని స్వాస్థ్యము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పరమందు దాచి యుంచితివా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వాగ్ధాన ఫలము అనుభవింప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నన్ను పిలచితివా (2)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0" y="232185"/>
            <a:ext cx="15636875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  <a:r>
              <a:rPr lang="en-US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జీవిత ధన్యతై యున్నది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మహోన్నతుడా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కృపలో నేను నివసించుట (2)           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44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0A3870-009A-49C2-A5DE-B928B49DB31B}"/>
              </a:ext>
            </a:extLst>
          </p:cNvPr>
          <p:cNvSpPr txBox="1"/>
          <p:nvPr/>
        </p:nvSpPr>
        <p:spPr>
          <a:xfrm>
            <a:off x="3924887" y="121580"/>
            <a:ext cx="7787100" cy="92794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20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 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te-IN" sz="20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2000" b="1" dirty="0">
                <a:latin typeface="Anek Telugu" pitchFamily="2" charset="0"/>
                <a:cs typeface="Anek Telugu" pitchFamily="2" charset="0"/>
              </a:rPr>
            </a:br>
            <a:r>
              <a:rPr lang="en-IN" sz="2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latin typeface="Anek Telugu" pitchFamily="2" charset="0"/>
                <a:cs typeface="Anek Telugu" pitchFamily="2" charset="0"/>
              </a:rPr>
              <a:t>     </a:t>
            </a:r>
            <a:endParaRPr lang="en-IN" sz="2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963280"/>
      </p:ext>
    </p:extLst>
  </p:cSld>
  <p:clrMapOvr>
    <a:masterClrMapping/>
  </p:clrMapOvr>
  <p:transition spd="slow">
    <p:wipe/>
  </p:transition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44201"/>
      </p:ext>
    </p:extLst>
  </p:cSld>
  <p:clrMapOvr>
    <a:masterClrMapping/>
  </p:clrMapOvr>
  <p:transition spd="slow">
    <p:wipe/>
  </p:transition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అతి కాంక్షనీయుడా దివ్యమైన నీ రూపులో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జీవించున్నాను నీ ప్రేమకు నే పత్రికగా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శిధిలమై యుండగా నన్ను నీదు రక్తముతో కడిగి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పోలికగా మార్చినావే నా యేసయ్యా   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01801"/>
      </p:ext>
    </p:extLst>
  </p:cSld>
  <p:clrMapOvr>
    <a:masterClrMapping/>
  </p:clrMapOvr>
  <p:transition spd="slow">
    <p:wipe/>
  </p:transition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60600"/>
      </p:ext>
    </p:extLst>
  </p:cSld>
  <p:clrMapOvr>
    <a:masterClrMapping/>
  </p:clrMapOvr>
  <p:transition spd="slow">
    <p:wipe/>
  </p:transition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 ప్రియుడా శ్రేష్టమైన ఫలములతో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అర్పించుచున్నాను సర్వము నీకే అర్పణగా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వాడిపోనివ్వక నాకు ఆశ్రయమైతివి నీవు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జీవపు ఊటవై బలపరచితివి నా యేసయ్యా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473117"/>
      </p:ext>
    </p:extLst>
  </p:cSld>
  <p:clrMapOvr>
    <a:masterClrMapping/>
  </p:clrMapOvr>
  <p:transition spd="slow">
    <p:wipe/>
  </p:transition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914564"/>
      </p:ext>
    </p:extLst>
  </p:cSld>
  <p:clrMapOvr>
    <a:masterClrMapping/>
  </p:clrMapOvr>
  <p:transition spd="slow">
    <p:wipe/>
  </p:transition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BD1BD7-40D1-4A7D-B66F-9F399C1935DB}"/>
              </a:ext>
            </a:extLst>
          </p:cNvPr>
          <p:cNvSpPr txBox="1"/>
          <p:nvPr/>
        </p:nvSpPr>
        <p:spPr>
          <a:xfrm>
            <a:off x="-1628031" y="123120"/>
            <a:ext cx="1889293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షాలేము రాజా రమ్యమైన సీయోనుకే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నడిపించుము నీ చిత్తమైన మార్గములో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అలసి పోనివ్వక నన్ను నీదు ఆత్మతో నింపి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ఆదరణ కర్తవై నను చేర్చుము నీ రాజ్యములో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004593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34857"/>
            <a:ext cx="11138427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ఎవరూ సమీపించలేని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కంటబడగానే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4082243184"/>
      </p:ext>
    </p:extLst>
  </p:cSld>
  <p:clrMapOvr>
    <a:masterClrMapping/>
  </p:clrMapOvr>
  <p:transition spd="slow">
    <p:wipe/>
  </p:transition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13F7F9-D5B8-46EE-9BC8-DBDE392CB918}"/>
              </a:ext>
            </a:extLst>
          </p:cNvPr>
          <p:cNvSpPr txBox="1"/>
          <p:nvPr/>
        </p:nvSpPr>
        <p:spPr>
          <a:xfrm>
            <a:off x="297772" y="7890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నిజమైన ద్రాక్షావల్లి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నిత్యమైన సంతోషము నీలోనే 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శాశ్వతమైనది ఎంతో మధురమైనది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en-IN" sz="4400" b="1" dirty="0">
                <a:latin typeface="Anek Telugu" pitchFamily="2" charset="0"/>
                <a:cs typeface="Anek Telugu" pitchFamily="2" charset="0"/>
              </a:rPr>
              <a:t>          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నాపైన నీకున్న ప్రేమ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ఎనలేని నీ ప్రేమ    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296849"/>
      </p:ext>
    </p:extLst>
  </p:cSld>
  <p:clrMapOvr>
    <a:masterClrMapping/>
  </p:clrMapOvr>
  <p:transition spd="slow">
    <p:wipe/>
  </p:transition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4075723" y="140017"/>
            <a:ext cx="7819963" cy="8863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1644336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53429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21187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మారా వంటి నా జీవితాన్ని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మధురముగా మార్చి ఘనపరచినావు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ప్రేమ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నను ప్రేమించి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రక్తాన్ని చిందించి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రక్షించావు (2)</a:t>
            </a:r>
          </a:p>
        </p:txBody>
      </p:sp>
    </p:spTree>
    <p:extLst>
      <p:ext uri="{BB962C8B-B14F-4D97-AF65-F5344CB8AC3E}">
        <p14:creationId xmlns:p14="http://schemas.microsoft.com/office/powerpoint/2010/main" val="417369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702425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89572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గమ్యమే లేని ఓ బాటసారిని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ఉన్నాను భయము లేదన్నావు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శక్తి చేత కాదు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ఆత్మ ద్వారానే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వాగ్ధానము నెరవేర్చి</a:t>
            </a:r>
            <a:r>
              <a:rPr lang="en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వారసుని చేసావు (2)</a:t>
            </a:r>
          </a:p>
        </p:txBody>
      </p:sp>
    </p:spTree>
    <p:extLst>
      <p:ext uri="{BB962C8B-B14F-4D97-AF65-F5344CB8AC3E}">
        <p14:creationId xmlns:p14="http://schemas.microsoft.com/office/powerpoint/2010/main" val="30600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297541" y="111513"/>
            <a:ext cx="14841070" cy="4247317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గడిపే ప్రతి క్షణము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 బాష్పాలు ఆగవయ్యా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 తలంచగా మేళ్లు యోచించగా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గలమాగదు స్తుతించక – నిను కీర్తించక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యేసయ్యా – నా యేసయ్యా (4)</a:t>
            </a:r>
          </a:p>
        </p:txBody>
      </p:sp>
    </p:spTree>
    <p:extLst>
      <p:ext uri="{BB962C8B-B14F-4D97-AF65-F5344CB8AC3E}">
        <p14:creationId xmlns:p14="http://schemas.microsoft.com/office/powerpoint/2010/main" val="20171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258019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3767104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3967972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కలుషితమైన నదియై నేను - కడలియైన నీలో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కలిసిపోతినే కలువరి ధారిలో కనబడదే ఇక పాపాలరాశి (2)</a:t>
            </a:r>
          </a:p>
        </p:txBody>
      </p:sp>
    </p:spTree>
    <p:extLst>
      <p:ext uri="{BB962C8B-B14F-4D97-AF65-F5344CB8AC3E}">
        <p14:creationId xmlns:p14="http://schemas.microsoft.com/office/powerpoint/2010/main" val="2049019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జయించిన వారితో కలిసి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నే చేరగా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ఎవరికి తెలియని ఓ క్రొత్త పేరుతో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మహిమలో నను పిలిచే ఆ శుభ వేళ 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4574684"/>
      </p:ext>
    </p:extLst>
  </p:cSld>
  <p:clrMapOvr>
    <a:masterClrMapping/>
  </p:clrMapOvr>
  <p:transition spd="slow">
    <p:wipe/>
  </p:transition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4206433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049632"/>
            <a:ext cx="15636875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పోరు తరగని సిగ సెగలన్నియు - అణచి కృపాతిశయము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కొదువైన నానా హృదయములోన పొంగెనే అభిషేకతైలం (2)</a:t>
            </a:r>
          </a:p>
        </p:txBody>
      </p:sp>
    </p:spTree>
    <p:extLst>
      <p:ext uri="{BB962C8B-B14F-4D97-AF65-F5344CB8AC3E}">
        <p14:creationId xmlns:p14="http://schemas.microsoft.com/office/powerpoint/2010/main" val="2247325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9854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పాడెద నేనొక నూతన గీతం - పాడెద మనసారా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నామమేగాగ వేరొక నామము లేదాయే (2)</a:t>
            </a:r>
          </a:p>
        </p:txBody>
      </p:sp>
    </p:spTree>
    <p:extLst>
      <p:ext uri="{BB962C8B-B14F-4D97-AF65-F5344CB8AC3E}">
        <p14:creationId xmlns:p14="http://schemas.microsoft.com/office/powerpoint/2010/main" val="200136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531619" y="802382"/>
            <a:ext cx="12020848" cy="7194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హృదయ స్పందన నీవే కదా (2)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విశ్వమంతా నీ నామము ఘణనీయము (2)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కనిపించని రోజున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ఒక క్షణమొక యుగముగా మారెనే (2)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నడిపించిన రోజున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యుగయుగాల తలపు మది నిండెనే (2)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యుగయుగాల తలపు మది నిండెనే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మాట్లాడని రోజున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కనులకు నిద్దుర కరువాయెనే (2)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పెదవిప్పిన రోజున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 పచ్చిక బయలాయెనే (2)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 పచ్చిక బయలాయెనే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వరునిగా విచ్చేయి వేళ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నా తలపుల పంట పండునే (2)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వధువునై నేను నిను చేరగా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యుగయుగాలు నన్నేలు కొందువనే (2)</a:t>
            </a:r>
            <a:endParaRPr lang="en-US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2309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యుగయుగాలు నన్నేలు కొందువనే </a:t>
            </a:r>
            <a:endParaRPr lang="en-IN" sz="2309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719312"/>
      </p:ext>
    </p:extLst>
  </p:cSld>
  <p:clrMapOvr>
    <a:masterClrMapping/>
  </p:clrMapOvr>
  <p:transition spd="slow">
    <p:wipe/>
  </p:transition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0" y="488620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హృదయ స్పందన నీవే కదా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విశ్వమంతా నీ నామము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ఘణనీయము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285107"/>
      </p:ext>
    </p:extLst>
  </p:cSld>
  <p:clrMapOvr>
    <a:masterClrMapping/>
  </p:clrMapOvr>
  <p:transition spd="slow">
    <p:wipe/>
  </p:transition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445120"/>
            <a:ext cx="15044778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కనిపించని రోజున</a:t>
            </a:r>
            <a:endParaRPr lang="en-US" sz="4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ఒక క్షణమొక యుగముగా మారెనే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నడిపించిన రోజున</a:t>
            </a:r>
            <a:endParaRPr lang="en-US" sz="4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యుగయుగాల తలపు మది నిండెనే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యుగయుగాల తలపు మది నిండెనే</a:t>
            </a:r>
            <a:endParaRPr lang="en-US" sz="4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551533"/>
      </p:ext>
    </p:extLst>
  </p:cSld>
  <p:clrMapOvr>
    <a:masterClrMapping/>
  </p:clrMapOvr>
  <p:transition spd="slow">
    <p:wipe/>
  </p:transition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0" y="488620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హృదయ స్పందన నీవే కదా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విశ్వమంతా నీ నామము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ఘణనీయము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065917"/>
      </p:ext>
    </p:extLst>
  </p:cSld>
  <p:clrMapOvr>
    <a:masterClrMapping/>
  </p:clrMapOvr>
  <p:transition spd="slow">
    <p:wipe/>
  </p:transition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335776"/>
            <a:ext cx="16006024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మాట్లాడని రోజున</a:t>
            </a:r>
            <a:endParaRPr lang="en-US" sz="4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కనులకు నిద్దుర కరువాయెనే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పెదవిప్పిన రోజున</a:t>
            </a:r>
            <a:endParaRPr lang="en-US" sz="4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 పచ్చిక బయలాయెనే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 సన్నిధి పచ్చిక బయలాయెనే</a:t>
            </a:r>
            <a:endParaRPr lang="en-US" sz="4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044421"/>
      </p:ext>
    </p:extLst>
  </p:cSld>
  <p:clrMapOvr>
    <a:masterClrMapping/>
  </p:clrMapOvr>
  <p:transition spd="slow">
    <p:wipe/>
  </p:transition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0" y="488620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హృదయ స్పందన నీవే కదా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విశ్వమంతా నీ నామము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ఘణనీయము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807056"/>
      </p:ext>
    </p:extLst>
  </p:cSld>
  <p:clrMapOvr>
    <a:masterClrMapping/>
  </p:clrMapOvr>
  <p:transition spd="slow">
    <p:wipe/>
  </p:transition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337603"/>
            <a:ext cx="16006024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నీవు వరునిగా విచ్చేయు వేళ</a:t>
            </a:r>
            <a:endParaRPr lang="en-US" sz="4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నా తలపుల పంట పండునే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వధువునై నేను నిను చేరగా</a:t>
            </a:r>
            <a:endParaRPr lang="en-US" sz="4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యుగయుగాలు నన్నేలు కొందువనే </a:t>
            </a:r>
            <a:r>
              <a:rPr lang="te-IN" sz="28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28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4800" dirty="0">
                <a:latin typeface="Ramabhadra" panose="02000600000000000000" pitchFamily="2" charset="0"/>
                <a:cs typeface="Ramabhadra" panose="02000600000000000000" pitchFamily="2" charset="0"/>
              </a:rPr>
              <a:t>యుగయుగాలు నన్నేలు కొందువనే </a:t>
            </a:r>
            <a:endParaRPr lang="en-IN" sz="48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94334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 నేరం చేయని నీవు - ఈ ఘోరపాపి కొరకు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భారమైన సిలువ - మోయలేక మోసావు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కొరడాలు చెళ్ళిని చీల్చెనే - నీ సుందర దేహమునే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తడిపెను నీ తనువును - రుధిరంపు ధారలు</a:t>
            </a:r>
          </a:p>
        </p:txBody>
      </p:sp>
    </p:spTree>
    <p:extLst>
      <p:ext uri="{BB962C8B-B14F-4D97-AF65-F5344CB8AC3E}">
        <p14:creationId xmlns:p14="http://schemas.microsoft.com/office/powerpoint/2010/main" val="2058664585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34857"/>
            <a:ext cx="11138427" cy="447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ఎవరూ సమీపించలేని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తేజస్సుతో నివసించు నా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ధరించిన పరిశుద్ధులు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కంటబడగానే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ఏమౌదునో నేనేమౌదునో (2)</a:t>
            </a:r>
          </a:p>
        </p:txBody>
      </p:sp>
    </p:spTree>
    <p:extLst>
      <p:ext uri="{BB962C8B-B14F-4D97-AF65-F5344CB8AC3E}">
        <p14:creationId xmlns:p14="http://schemas.microsoft.com/office/powerpoint/2010/main" val="2766916840"/>
      </p:ext>
    </p:extLst>
  </p:cSld>
  <p:clrMapOvr>
    <a:masterClrMapping/>
  </p:clrMapOvr>
  <p:transition spd="slow">
    <p:wipe/>
  </p:transition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0" y="488620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యేసయ్యా నా హృదయ స్పందన నీవే కదా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విశ్వమంతా నీ నామము</a:t>
            </a:r>
            <a:endParaRPr lang="en-US" sz="7200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ఘణనీయము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US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701617"/>
      </p:ext>
    </p:extLst>
  </p:cSld>
  <p:clrMapOvr>
    <a:masterClrMapping/>
  </p:clrMapOvr>
  <p:transition spd="slow">
    <p:wipe/>
  </p:transition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 ||ఎవరు 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 ||ఎవరు||</a:t>
            </a:r>
          </a:p>
        </p:txBody>
      </p:sp>
    </p:spTree>
    <p:extLst>
      <p:ext uri="{BB962C8B-B14F-4D97-AF65-F5344CB8AC3E}">
        <p14:creationId xmlns:p14="http://schemas.microsoft.com/office/powerpoint/2010/main" val="13445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138554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1817257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940700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కాపాడునే (2)</a:t>
            </a:r>
          </a:p>
        </p:txBody>
      </p:sp>
    </p:spTree>
    <p:extLst>
      <p:ext uri="{BB962C8B-B14F-4D97-AF65-F5344CB8AC3E}">
        <p14:creationId xmlns:p14="http://schemas.microsoft.com/office/powerpoint/2010/main" val="3524431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592242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 తోడ కడిగి వేసాడే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395803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2712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నడుపుచున్నాడే (2)</a:t>
            </a:r>
          </a:p>
        </p:txBody>
      </p:sp>
    </p:spTree>
    <p:extLst>
      <p:ext uri="{BB962C8B-B14F-4D97-AF65-F5344CB8AC3E}">
        <p14:creationId xmlns:p14="http://schemas.microsoft.com/office/powerpoint/2010/main" val="2176457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3950410" y="473441"/>
            <a:ext cx="7513030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477081"/>
      </p:ext>
    </p:extLst>
  </p:cSld>
  <p:clrMapOvr>
    <a:masterClrMapping/>
  </p:clrMapOvr>
  <p:transition spd="slow">
    <p:wipe/>
  </p:transition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నన్ను చేయి విడచినన్‌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696332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అన్యులు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721448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90321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కొండలలో లోయలలో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అడవులలో ఎడారులలో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గమనించినావా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నడిపించినావా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3534166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894649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ఆత్మీయులే నన్ను అవమానించగా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అన్యులు నన్ను అపహసించగా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అండ నీవైతివయ్యా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నా.. కొండ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675638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52851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మరణ ఛాయలలో మెరిసిన నీ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బ్రతుకున కురిసిన నీ కృప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బలపరచెనయ్యా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ఘనపరతునయ్యా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50580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318096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వంచెన వంతెన ఒదిగిన భారాన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ఒసగక విసిగిన విసిరె కెరటాన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కలలా కడతేర్చినావా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వలలో నను మోసినావా (2)</a:t>
            </a:r>
          </a:p>
        </p:txBody>
      </p:sp>
    </p:spTree>
    <p:extLst>
      <p:ext uri="{BB962C8B-B14F-4D97-AF65-F5344CB8AC3E}">
        <p14:creationId xmlns:p14="http://schemas.microsoft.com/office/powerpoint/2010/main" val="680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961817"/>
      </p:ext>
    </p:extLst>
  </p:cSld>
  <p:clrMapOvr>
    <a:masterClrMapping/>
  </p:clrMapOvr>
  <p:transition spd="slow">
    <p:wipe/>
  </p:transition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యేసయ్యా.. యేసయ్యా.. యేసయ్యా..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నిన్నే నే కొలుతునయ్యా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రాజువయ్యా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యేసయ్య యేసయ్యా…</a:t>
            </a:r>
          </a:p>
        </p:txBody>
      </p:sp>
    </p:spTree>
    <p:extLst>
      <p:ext uri="{BB962C8B-B14F-4D97-AF65-F5344CB8AC3E}">
        <p14:creationId xmlns:p14="http://schemas.microsoft.com/office/powerpoint/2010/main" val="1685474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308813"/>
            <a:ext cx="7524182" cy="826399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539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53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81268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7910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ప్రజల నెమ్మదికై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రాజాజ్ఞ మార్చింది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అహమును అణచి అధికారులను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అధముల చేసిన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1735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0751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నీతి కిరణాలకై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దిక్కు దెసలన్ని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అనతికాలాన ప్రథమ ఫలముగా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పక్వపరచిన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378706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01200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వారసత్వముకై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జయము కోరింది నీవేనని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అత్యున్నతమైన సింహాసనమును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నాకిచ్చుటలో నీకు (2)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అసాధ్యమైనది ఏమున్నది (4)</a:t>
            </a:r>
          </a:p>
        </p:txBody>
      </p:sp>
    </p:spTree>
    <p:extLst>
      <p:ext uri="{BB962C8B-B14F-4D97-AF65-F5344CB8AC3E}">
        <p14:creationId xmlns:p14="http://schemas.microsoft.com/office/powerpoint/2010/main" val="91976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06680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యూదా స్తుతి గోత్రపు సింహమా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ఆత్మీయ ప్రగతి నీ స్వాధీనమా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కదా నా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స్తుతి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412538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7571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03679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 కారా లోయలోన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R="0" lvl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సంచరించిన భయములేదు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వాక్యం శక్తి గలది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నాత్రోవకు నిత్య వెలుగు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102469"/>
      </p:ext>
    </p:extLst>
  </p:cSld>
  <p:clrMapOvr>
    <a:masterClrMapping/>
  </p:clrMapOvr>
  <p:transition spd="slow">
    <p:wipe/>
  </p:transition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166684"/>
      </p:ext>
    </p:extLst>
  </p:cSld>
  <p:clrMapOvr>
    <a:masterClrMapping/>
  </p:clrMapOvr>
  <p:transition spd="slow">
    <p:wipe/>
  </p:transition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బహుదూరమైన నన్ను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చేరదీసిన నా తండ్రివి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సుఖశాంతియే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నీదు కౌగిలిలో 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473127"/>
      </p:ext>
    </p:extLst>
  </p:cSld>
  <p:clrMapOvr>
    <a:masterClrMapping/>
  </p:clrMapOvr>
  <p:transition spd="slow">
    <p:wipe/>
  </p:transition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717514"/>
      </p:ext>
    </p:extLst>
  </p:cSld>
  <p:clrMapOvr>
    <a:masterClrMapping/>
  </p:clrMapOvr>
  <p:transition spd="slow">
    <p:wipe/>
  </p:transition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తన బిడ్డలను మరచినా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మరువలేనంటివే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ముఖకాంతియే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ఆదరించెనులే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68964872"/>
      </p:ext>
    </p:extLst>
  </p:cSld>
  <p:clrMapOvr>
    <a:masterClrMapping/>
  </p:clrMapOvr>
  <p:transition spd="slow">
    <p:wipe/>
  </p:transition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50739"/>
      </p:ext>
    </p:extLst>
  </p:cSld>
  <p:clrMapOvr>
    <a:masterClrMapping/>
  </p:clrMapOvr>
  <p:transition spd="slow">
    <p:wipe/>
  </p:transition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పర్వతములు తొలగినను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మెట్టలు తత్తరిల్లిన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కృప నిను వీడదని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అభయమిచ్చితివే (2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2450832"/>
      </p:ext>
    </p:extLst>
  </p:cSld>
  <p:clrMapOvr>
    <a:masterClrMapping/>
  </p:clrMapOvr>
  <p:transition spd="slow">
    <p:wipe/>
  </p:transition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శాశ్వతమైనది నీవు నాయెడ చూపిన కృప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అనుక్షణం నను కనుపాపవలె 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కృప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9895"/>
      </p:ext>
    </p:extLst>
  </p:cSld>
  <p:clrMapOvr>
    <a:masterClrMapping/>
  </p:clrMapOvr>
  <p:transition spd="slow">
    <p:wipe/>
  </p:transition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36378807"/>
      </p:ext>
    </p:extLst>
  </p:cSld>
  <p:clrMapOvr>
    <a:masterClrMapping/>
  </p:clrMapOvr>
  <p:transition spd="slow">
    <p:wipe/>
  </p:transition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3844004123"/>
      </p:ext>
    </p:extLst>
  </p:cSld>
  <p:clrMapOvr>
    <a:masterClrMapping/>
  </p:clrMapOvr>
  <p:transition spd="slow">
    <p:wipe/>
  </p:transition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ఒక్క మాట మాత్రం నీవు సెలవిమ్ము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వదలిపోవును వ్యాధి బాధలన్ని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శ్రమ పడువారిని సేదదీర్చి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సమకూర్చుము వారికి ఘన విజయం</a:t>
            </a:r>
          </a:p>
        </p:txBody>
      </p:sp>
    </p:spTree>
    <p:extLst>
      <p:ext uri="{BB962C8B-B14F-4D97-AF65-F5344CB8AC3E}">
        <p14:creationId xmlns:p14="http://schemas.microsoft.com/office/powerpoint/2010/main" val="1966003747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892745"/>
      </p:ext>
    </p:extLst>
  </p:cSld>
  <p:clrMapOvr>
    <a:masterClrMapping/>
  </p:clrMapOvr>
  <p:transition spd="slow">
    <p:wipe/>
  </p:transition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70352457"/>
      </p:ext>
    </p:extLst>
  </p:cSld>
  <p:clrMapOvr>
    <a:masterClrMapping/>
  </p:clrMapOvr>
  <p:transition spd="slow">
    <p:wipe/>
  </p:transition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పాపపు శాపము తొలగించుము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కట్లను తెంచివేయుము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క్రీస్తుతో నిత్యము ఐక్యముగా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మహిమలో నిత్యము వసింపనిమ్ము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4156900395"/>
      </p:ext>
    </p:extLst>
  </p:cSld>
  <p:clrMapOvr>
    <a:masterClrMapping/>
  </p:clrMapOvr>
  <p:transition spd="slow">
    <p:wipe/>
  </p:transition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5559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స్వస్థత పరచు యెహోవా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రక్తంతో మమ్ము కడుగు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ఆరోగ్యం నీవే ఆదరణ నీవే ఆనందం నీవెగా (2)</a:t>
            </a:r>
          </a:p>
        </p:txBody>
      </p:sp>
    </p:spTree>
    <p:extLst>
      <p:ext uri="{BB962C8B-B14F-4D97-AF65-F5344CB8AC3E}">
        <p14:creationId xmlns:p14="http://schemas.microsoft.com/office/powerpoint/2010/main" val="1507240633"/>
      </p:ext>
    </p:extLst>
  </p:cSld>
  <p:clrMapOvr>
    <a:masterClrMapping/>
  </p:clrMapOvr>
  <p:transition spd="slow">
    <p:wipe/>
  </p:transition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261567"/>
            <a:ext cx="7513030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640188"/>
      </p:ext>
    </p:extLst>
  </p:cSld>
  <p:clrMapOvr>
    <a:masterClrMapping/>
  </p:clrMapOvr>
  <p:transition spd="slow">
    <p:wipe/>
  </p:transition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3756109216"/>
      </p:ext>
    </p:extLst>
  </p:cSld>
  <p:clrMapOvr>
    <a:masterClrMapping/>
  </p:clrMapOvr>
  <p:transition spd="slow">
    <p:wipe/>
  </p:transition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నమ్మదగినవి నీ న్యాయ విధులు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ధర్మాసనము – నా హృదయములో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1025312521"/>
      </p:ext>
    </p:extLst>
  </p:cSld>
  <p:clrMapOvr>
    <a:masterClrMapping/>
  </p:clrMapOvr>
  <p:transition spd="slow">
    <p:wipe/>
  </p:transition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514891575"/>
      </p:ext>
    </p:extLst>
  </p:cSld>
  <p:clrMapOvr>
    <a:masterClrMapping/>
  </p:clrMapOvr>
  <p:transition spd="slow">
    <p:wipe/>
  </p:transition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శ్రేష్టమైనవి నీవిచ్చు వరములు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శ్రేష్టమైన – పరిచర్యలకై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647388049"/>
      </p:ext>
    </p:extLst>
  </p:cSld>
  <p:clrMapOvr>
    <a:masterClrMapping/>
  </p:clrMapOvr>
  <p:transition spd="slow">
    <p:wipe/>
  </p:transition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49528558"/>
      </p:ext>
    </p:extLst>
  </p:cSld>
  <p:clrMapOvr>
    <a:masterClrMapping/>
  </p:clrMapOvr>
  <p:transition spd="slow">
    <p:wipe/>
  </p:transition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నూతనమైనది నీ జీవ మార్గము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సింహాసనము – నను చేర్చుటకై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697254542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ఘోర పాపిని నేను తండ్రి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ఊబిలో పడియుంటిని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లేవ నెత్తుము శుద్ది చేయుము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పొందనిమ్ము నీదు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ప్రేమను (2)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49702"/>
      </p:ext>
    </p:extLst>
  </p:cSld>
  <p:clrMapOvr>
    <a:masterClrMapping/>
  </p:clrMapOvr>
  <p:transition spd="slow">
    <p:wipe/>
  </p:transition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స్తుతి గానమే పాడనా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జయగీతమే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ఆధారమైయున్న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నీకు – కృతజ్ఞుడనై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943143786"/>
      </p:ext>
    </p:extLst>
  </p:cSld>
  <p:clrMapOvr>
    <a:masterClrMapping/>
  </p:clrMapOvr>
  <p:transition spd="slow">
    <p:wipe/>
  </p:transition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1031002"/>
            <a:ext cx="751303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శాశ్వతమైనది యేసుని ప్రేమ - ఉన్నతమైనది నా యేసు పిలుపు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విలువైనదీ బలమైనదీ 2-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మరువలేనిది నా యేసు ప్రేమ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1.నా జీవితములో ఆశలన్నీ నిరాశలై మారాయి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గమ్యం ఎరుగని ఈ పయనంలో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ఒంటరిగానే తిరిగాను - ఆశాకిరణమై ఆశను కలిగించావూ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ఈ శేషజీవితం నీ కర్పించెదనయ్యా శా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2. నా జీవితాన్ని నీ చేతిలో విరచి -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పంచిపెట్టుము నా యేసయ్యా 2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సమృద్థి జీవములో నను నింపుతున్నావయ్యా....... ఆ.... ఆ.....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i="0" dirty="0">
                <a:effectLst/>
                <a:latin typeface="Anek Telugu" pitchFamily="2" charset="0"/>
                <a:cs typeface="Anek Telugu" pitchFamily="2" charset="0"/>
              </a:rPr>
              <a:t>సంతోష గానముతో నిను స్తుతియించెదనయా శా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851066"/>
      </p:ext>
    </p:extLst>
  </p:cSld>
  <p:clrMapOvr>
    <a:masterClrMapping/>
  </p:clrMapOvr>
  <p:transition spd="slow">
    <p:wipe/>
  </p:transition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07134"/>
      </p:ext>
    </p:extLst>
  </p:cSld>
  <p:clrMapOvr>
    <a:masterClrMapping/>
  </p:clrMapOvr>
  <p:transition spd="slow">
    <p:wipe/>
  </p:transition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నమ్మదగినవి నీ న్యాయ విధులు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కంటే – ఎంతో కోరతగినవి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ధర్మాసనము – నా హృదయములో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స్థాపించబడియున్నది – పరిశుద్ధాత్మునిచే (2)</a:t>
            </a:r>
          </a:p>
        </p:txBody>
      </p:sp>
    </p:spTree>
    <p:extLst>
      <p:ext uri="{BB962C8B-B14F-4D97-AF65-F5344CB8AC3E}">
        <p14:creationId xmlns:p14="http://schemas.microsoft.com/office/powerpoint/2010/main" val="3116919223"/>
      </p:ext>
    </p:extLst>
  </p:cSld>
  <p:clrMapOvr>
    <a:masterClrMapping/>
  </p:clrMapOvr>
  <p:transition spd="slow">
    <p:wipe/>
  </p:transition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1337291114"/>
      </p:ext>
    </p:extLst>
  </p:cSld>
  <p:clrMapOvr>
    <a:masterClrMapping/>
  </p:clrMapOvr>
  <p:transition spd="slow">
    <p:wipe/>
  </p:transition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శ్రేష్టమైనవి నీవిచ్చు వరములు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లౌకిక జ్ఞానము కంటే – ఎంతో ఉపయుక్తమైనవి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శ్రేష్టమైన – పరిచర్యలకై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కృపావరములతో నను – అలంకరించితివే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2106058405"/>
      </p:ext>
    </p:extLst>
  </p:cSld>
  <p:clrMapOvr>
    <a:masterClrMapping/>
  </p:clrMapOvr>
  <p:transition spd="slow">
    <p:wipe/>
  </p:transition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2644487876"/>
      </p:ext>
    </p:extLst>
  </p:cSld>
  <p:clrMapOvr>
    <a:masterClrMapping/>
  </p:clrMapOvr>
  <p:transition spd="slow">
    <p:wipe/>
  </p:transition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నూతనమైనది నీ జీవ మార్గము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విశాల మార్గము కంటే – ఎంతో ఆశించదగినది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సింహాసనము – నను చేర్చుటకై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నాతో నీవుంటివే – నా గురి నీవైతివే (2)</a:t>
            </a:r>
          </a:p>
        </p:txBody>
      </p:sp>
    </p:spTree>
    <p:extLst>
      <p:ext uri="{BB962C8B-B14F-4D97-AF65-F5344CB8AC3E}">
        <p14:creationId xmlns:p14="http://schemas.microsoft.com/office/powerpoint/2010/main" val="40214734"/>
      </p:ext>
    </p:extLst>
  </p:cSld>
  <p:clrMapOvr>
    <a:masterClrMapping/>
  </p:clrMapOvr>
  <p:transition spd="slow">
    <p:wipe/>
  </p:transition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గానమే పాడనా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జయగీతమే పాడనా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ఆధారమైయున్న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నీకు – కృతజ్ఞుడనై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జీవితమంతయు సాక్షినై యుందును (2)</a:t>
            </a:r>
          </a:p>
        </p:txBody>
      </p:sp>
    </p:spTree>
    <p:extLst>
      <p:ext uri="{BB962C8B-B14F-4D97-AF65-F5344CB8AC3E}">
        <p14:creationId xmlns:p14="http://schemas.microsoft.com/office/powerpoint/2010/main" val="406318355"/>
      </p:ext>
    </p:extLst>
  </p:cSld>
  <p:clrMapOvr>
    <a:masterClrMapping/>
  </p:clrMapOvr>
  <p:transition spd="slow">
    <p:wipe/>
  </p:transition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        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      ||నీ కృప||</a:t>
            </a:r>
          </a:p>
        </p:txBody>
      </p:sp>
    </p:spTree>
    <p:extLst>
      <p:ext uri="{BB962C8B-B14F-4D97-AF65-F5344CB8AC3E}">
        <p14:creationId xmlns:p14="http://schemas.microsoft.com/office/powerpoint/2010/main" val="1310740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74671"/>
      </p:ext>
    </p:extLst>
  </p:cSld>
  <p:clrMapOvr>
    <a:masterClrMapping/>
  </p:clrMapOvr>
  <p:transition spd="slow">
    <p:wipe/>
  </p:transition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1539555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 రాసులన్ని ఏక రాసిగా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నిలిచిపోయెనే నీ జనుల ఎదుట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భూకంపాలే అయినా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పెను తుఫానులే అయినా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శాశించునా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అణగిపోవునా (2)</a:t>
            </a:r>
          </a:p>
        </p:txBody>
      </p:sp>
    </p:spTree>
    <p:extLst>
      <p:ext uri="{BB962C8B-B14F-4D97-AF65-F5344CB8AC3E}">
        <p14:creationId xmlns:p14="http://schemas.microsoft.com/office/powerpoint/2010/main" val="284255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03003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882718"/>
            <a:ext cx="156368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జగదుద్పత్తికి ముందుగానే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ఏర్పరచుకొని నన్ను పిలచితివా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పిలుపే స్థిరపరచెనే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బలపరచెనే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కృపయే ఈ పరిచర్యను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నాకు అనుగ్రహించెను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586470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09120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బ్రతుకలేను</a:t>
            </a:r>
          </a:p>
        </p:txBody>
      </p:sp>
    </p:spTree>
    <p:extLst>
      <p:ext uri="{BB962C8B-B14F-4D97-AF65-F5344CB8AC3E}">
        <p14:creationId xmlns:p14="http://schemas.microsoft.com/office/powerpoint/2010/main" val="29418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F9F472-D71B-455E-BC1D-DDBD287167F3}"/>
              </a:ext>
            </a:extLst>
          </p:cNvPr>
          <p:cNvSpPr txBox="1"/>
          <p:nvPr/>
        </p:nvSpPr>
        <p:spPr>
          <a:xfrm>
            <a:off x="1755648" y="310004"/>
            <a:ext cx="12124944" cy="7986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1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  <a:p>
            <a:pPr algn="ctr">
              <a:lnSpc>
                <a:spcPct val="150000"/>
              </a:lnSpc>
            </a:pPr>
            <a:endParaRPr lang="te-IN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18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18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038797"/>
      </p:ext>
    </p:extLst>
  </p:cSld>
  <p:clrMapOvr>
    <a:masterClrMapping/>
  </p:clrMapOvr>
  <p:transition spd="slow">
    <p:wipe/>
  </p:transition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638713942"/>
      </p:ext>
    </p:extLst>
  </p:cSld>
  <p:clrMapOvr>
    <a:masterClrMapping/>
  </p:clrMapOvr>
  <p:transition spd="slow">
    <p:wipe/>
  </p:transition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పెదవులతో ఎప్పుడు నీ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b="1" dirty="0"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వాక్యమును పఠింప నిమ్ము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కాలు చేతులు ఎప్పుడు నీ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సేవను చేయను వాడనిమ్ము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984824"/>
      </p:ext>
    </p:extLst>
  </p:cSld>
  <p:clrMapOvr>
    <a:masterClrMapping/>
  </p:clrMapOvr>
  <p:transition spd="slow">
    <p:wipe/>
  </p:transition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242004306"/>
      </p:ext>
    </p:extLst>
  </p:cSld>
  <p:clrMapOvr>
    <a:masterClrMapping/>
  </p:clrMapOvr>
  <p:transition spd="slow">
    <p:wipe/>
  </p:transition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కలిమియు పదవుల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నెల్ల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శుద్ధ కృపచే పొందితిమి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మా కాలమంతయు జీవింప 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నిలకడగ నుండ దీవించుము</a:t>
            </a:r>
          </a:p>
        </p:txBody>
      </p:sp>
    </p:spTree>
    <p:extLst>
      <p:ext uri="{BB962C8B-B14F-4D97-AF65-F5344CB8AC3E}">
        <p14:creationId xmlns:p14="http://schemas.microsoft.com/office/powerpoint/2010/main" val="890462928"/>
      </p:ext>
    </p:extLst>
  </p:cSld>
  <p:clrMapOvr>
    <a:masterClrMapping/>
  </p:clrMapOvr>
  <p:transition spd="slow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787505" y="174481"/>
            <a:ext cx="1206186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భువిలో రాజు నీవే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 శాంతి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కుమ్మరించుము నీదు ఆత్మను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జీవితాంతం నీ సేవచేసెదన్</a:t>
            </a:r>
          </a:p>
        </p:txBody>
      </p:sp>
    </p:spTree>
    <p:extLst>
      <p:ext uri="{BB962C8B-B14F-4D97-AF65-F5344CB8AC3E}">
        <p14:creationId xmlns:p14="http://schemas.microsoft.com/office/powerpoint/2010/main" val="1910815879"/>
      </p:ext>
    </p:extLst>
  </p:cSld>
  <p:clrMapOvr>
    <a:masterClrMapping/>
  </p:clrMapOvr>
  <p:transition spd="slow">
    <p:wipe/>
  </p:transition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1036124103"/>
      </p:ext>
    </p:extLst>
  </p:cSld>
  <p:clrMapOvr>
    <a:masterClrMapping/>
  </p:clrMapOvr>
  <p:transition spd="slow">
    <p:wipe/>
  </p:transition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నిజ విశ్వాసములో నెదుగ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నిశ్భల బుద్దిని మా కొసగి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నిరతము నీ సేవ చేయుటకు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ఆత్మ శక్తితో నింపుమయా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948560"/>
      </p:ext>
    </p:extLst>
  </p:cSld>
  <p:clrMapOvr>
    <a:masterClrMapping/>
  </p:clrMapOvr>
  <p:transition spd="slow">
    <p:wipe/>
  </p:transition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A56667-D5E5-41DF-BBD1-10E7BE830B4E}"/>
              </a:ext>
            </a:extLst>
          </p:cNvPr>
          <p:cNvSpPr txBox="1"/>
          <p:nvPr/>
        </p:nvSpPr>
        <p:spPr>
          <a:xfrm>
            <a:off x="-126807" y="360622"/>
            <a:ext cx="1589048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స్తుతులన్ గైకొనుమా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సుత యేసు క్రీస్తువా</a:t>
            </a: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సతతము మమ్ములను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కృపనిడి కావుమా</a:t>
            </a:r>
          </a:p>
        </p:txBody>
      </p:sp>
    </p:spTree>
    <p:extLst>
      <p:ext uri="{BB962C8B-B14F-4D97-AF65-F5344CB8AC3E}">
        <p14:creationId xmlns:p14="http://schemas.microsoft.com/office/powerpoint/2010/main" val="3007663487"/>
      </p:ext>
    </p:extLst>
  </p:cSld>
  <p:clrMapOvr>
    <a:masterClrMapping/>
  </p:clrMapOvr>
  <p:transition spd="slow">
    <p:wipe/>
  </p:transition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688886" y="2150043"/>
            <a:ext cx="10686615" cy="608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  <a:p>
            <a:pPr algn="ctr">
              <a:lnSpc>
                <a:spcPct val="150000"/>
              </a:lnSpc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2747446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03114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సర్వ సత్యములో నను నీవు నడిపి ఆదరించిన –</a:t>
            </a:r>
            <a:endParaRPr lang="en-US" sz="4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పరిశుద్ధాత్ముడా కృపాధారము నీవెగా -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షాలేమురాజా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66178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46337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48043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కను చూపుల పరిధిలోనన్ను నిలిపి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చూపితివా నీ వాత్సల్యమును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కృపానిధివి నీవెగా - నా యేసురాజా నిను సన్మానించెదను</a:t>
            </a:r>
          </a:p>
        </p:txBody>
      </p:sp>
    </p:spTree>
    <p:extLst>
      <p:ext uri="{BB962C8B-B14F-4D97-AF65-F5344CB8AC3E}">
        <p14:creationId xmlns:p14="http://schemas.microsoft.com/office/powerpoint/2010/main" val="87812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23568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922525"/>
            <a:ext cx="150413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సన్నుతించెదను - దయాళుడవు నీవని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యెహోవా నీవే దయాళుడవని నిను సన్నుతించెదను - 2</a:t>
            </a:r>
          </a:p>
        </p:txBody>
      </p:sp>
    </p:spTree>
    <p:extLst>
      <p:ext uri="{BB962C8B-B14F-4D97-AF65-F5344CB8AC3E}">
        <p14:creationId xmlns:p14="http://schemas.microsoft.com/office/powerpoint/2010/main" val="178068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2249223" y="130939"/>
            <a:ext cx="1113842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చేతితో నన్ను పట్టుకో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ఆత్మతో నన్ను నడుపు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శిల్పి చేతిలో శిలను నేను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అనుక్షణము నన్ను చెక్కుము</a:t>
            </a:r>
            <a:endParaRPr kumimoji="0" lang="en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710742"/>
      </p:ext>
    </p:extLst>
  </p:cSld>
  <p:clrMapOvr>
    <a:masterClrMapping/>
  </p:clrMapOvr>
  <p:transition spd="slow">
    <p:wipe/>
  </p:transition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192651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ఇహపరమందున నీకు సాటిలేరయా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ప్రగతిని కలిగించు రాజువు నీవయా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యూదా గోత్రపు సింహమా రాజాధి రాజా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నిను సన్మానించెధను</a:t>
            </a:r>
          </a:p>
        </p:txBody>
      </p:sp>
    </p:spTree>
    <p:extLst>
      <p:ext uri="{BB962C8B-B14F-4D97-AF65-F5344CB8AC3E}">
        <p14:creationId xmlns:p14="http://schemas.microsoft.com/office/powerpoint/2010/main" val="377911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4803D0-F8C1-4DC0-83FC-694C86A76B56}"/>
              </a:ext>
            </a:extLst>
          </p:cNvPr>
          <p:cNvSpPr txBox="1"/>
          <p:nvPr/>
        </p:nvSpPr>
        <p:spPr>
          <a:xfrm>
            <a:off x="3908455" y="297257"/>
            <a:ext cx="7819963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 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 – 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 దీర్ఘాయువుతో నను నింపినావు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 – 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 లోకములోనుండి ఏర్పరచినావు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  <a:p>
            <a:pPr algn="ctr">
              <a:lnSpc>
                <a:spcPct val="150000"/>
              </a:lnSpc>
            </a:pPr>
            <a:endParaRPr lang="te-IN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 – 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 నా చేయి విడువక నడిపించినావు (2)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2355923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285180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1010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ప్రాణభయమును తొలగించినావు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ప్రాకారములను స్థాపించినావు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సర్వజనులలో నీ మహిమ వివరింప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దీర్ఘాయువుతో నను నింపినావు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10230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కృపా బాహుళ్యమే వీడని అనుబంధమై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తలచిన ప్రతిక్షణమున నూతన బలమిచ్చెను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82074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48085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152185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0844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నాపై ఉదయించె నీ మహిమ కిరణాలు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కనుమరుగాయెను నా దుఖ:దినములు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కృపలనుపొంది నీ కాడి మోయుటకు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లోకములోనుండి ఏర్పరచినావు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6410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దివ్య సంకల్పమే- అవనిలో శుభప్రదమై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నిత్య రాజ్యమునకై నిరీక్షణ కలిగించెను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340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8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15678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5090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210537"/>
            <a:ext cx="14841070" cy="4154984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హేతువులేకయే ప్రేమించినావు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వేడుకగా ఇల నను మార్చినావు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కలవరమొందిన వేళలయందు</a:t>
            </a:r>
            <a:endParaRPr lang="en-IN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చేయి విడువక నడిపించినావు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62957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782220"/>
            <a:ext cx="14841070" cy="2862322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మాధుర్యమే నా నోట స్తుతిగానమై</a:t>
            </a:r>
          </a:p>
          <a:p>
            <a:pPr algn="ctr">
              <a:lnSpc>
                <a:spcPct val="150000"/>
              </a:lnSpc>
            </a:pPr>
            <a:r>
              <a:rPr lang="te-IN" sz="60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నిలిచిన ప్రతి స్థలమున పారెను సెలయేరులై</a:t>
            </a:r>
          </a:p>
        </p:txBody>
      </p:sp>
    </p:spTree>
    <p:extLst>
      <p:ext uri="{BB962C8B-B14F-4D97-AF65-F5344CB8AC3E}">
        <p14:creationId xmlns:p14="http://schemas.microsoft.com/office/powerpoint/2010/main" val="12635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916035"/>
            <a:ext cx="14841070" cy="2585323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స్తుతి పాడుటకే బ్రతికించిన –జీవనదాతవు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ఇన్నాళ్లుగా నను పోషించిన – తల్లివలె నను ఓదార్చిన</a:t>
            </a:r>
          </a:p>
        </p:txBody>
      </p:sp>
    </p:spTree>
    <p:extLst>
      <p:ext uri="{BB962C8B-B14F-4D97-AF65-F5344CB8AC3E}">
        <p14:creationId xmlns:p14="http://schemas.microsoft.com/office/powerpoint/2010/main" val="40632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D54AE7-60C5-44DD-B6D8-338F54E0232F}"/>
              </a:ext>
            </a:extLst>
          </p:cNvPr>
          <p:cNvSpPr txBox="1"/>
          <p:nvPr/>
        </p:nvSpPr>
        <p:spPr>
          <a:xfrm>
            <a:off x="397902" y="369625"/>
            <a:ext cx="14841070" cy="3831818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 ప్రేమ నాపై ఎన్నడు మారదు యేసయ్యా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జీవితకాలమంతా ఆధారం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 జీవితకాలమంతా ఆరాధించి ఘనపరతును</a:t>
            </a:r>
          </a:p>
        </p:txBody>
      </p:sp>
    </p:spTree>
    <p:extLst>
      <p:ext uri="{BB962C8B-B14F-4D97-AF65-F5344CB8AC3E}">
        <p14:creationId xmlns:p14="http://schemas.microsoft.com/office/powerpoint/2010/main" val="362102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335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64828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యుగములు మారినను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తరములు తరళినను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రాజ్యములే కంపించిన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 రాష్ట్రములె అంతరించిన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52084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0572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988095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          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  నీవెకదా (3)          </a:t>
            </a:r>
          </a:p>
        </p:txBody>
      </p:sp>
    </p:spTree>
    <p:extLst>
      <p:ext uri="{BB962C8B-B14F-4D97-AF65-F5344CB8AC3E}">
        <p14:creationId xmlns:p14="http://schemas.microsoft.com/office/powerpoint/2010/main" val="3520928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వారు వెలివేసినా నాకున్న వారే దూరమైన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బిడ్డను తల్లి మరచిన 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ఎన్నటికి మరువననిన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అరచేతిలో నన్ను చెక్కుకొన్న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మరవని విడువని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363559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143118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కలువరి సిలువలో - శ్రమలన్నీ సహియించినా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బలియాగమై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ప్రాణమునే దానమొసగిన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ప్రేమ అత్యంత ప్రేమ అవధులే లేని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2800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శాశ్వతమైన ప్రేమ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ఎడబాయని యేసు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విడువక నాయెడ తన కృప చూపు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నన్నాదరించు ప్రేమ - నన్నాదుకొన్న ప్రేమ</a:t>
            </a:r>
          </a:p>
        </p:txBody>
      </p:sp>
    </p:spTree>
    <p:extLst>
      <p:ext uri="{BB962C8B-B14F-4D97-AF65-F5344CB8AC3E}">
        <p14:creationId xmlns:p14="http://schemas.microsoft.com/office/powerpoint/2010/main" val="297713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808013" y="863782"/>
            <a:ext cx="12020848" cy="6488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- నా యాత్మ నాలో కృంగెనే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- శత్రుల చేతినుండి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 దూరాన నిలిచేరు నా ప్రభూ -2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2309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309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2309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047802"/>
      </p:ext>
    </p:extLst>
  </p:cSld>
  <p:clrMapOvr>
    <a:masterClrMapping/>
  </p:clrMapOvr>
  <p:transition spd="slow">
    <p:wipe/>
  </p:transition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483693"/>
      </p:ext>
    </p:extLst>
  </p:cSld>
  <p:clrMapOvr>
    <a:masterClrMapping/>
  </p:clrMapOvr>
  <p:transition spd="slow">
    <p:wipe/>
  </p:transition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శత్రువులు నను తరుముచుండగా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యాత్మ నాలో కృంగెనే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మనస్సు నీ వైపు త్రిప్పిన వెంటనే –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శత్రుల చేతినుండి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విడిపించినావు - కాపాడినావు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449670"/>
      </p:ext>
    </p:extLst>
  </p:cSld>
  <p:clrMapOvr>
    <a:masterClrMapping/>
  </p:clrMapOvr>
  <p:transition spd="slow">
    <p:wipe/>
  </p:transition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671175"/>
      </p:ext>
    </p:extLst>
  </p:cSld>
  <p:clrMapOvr>
    <a:masterClrMapping/>
  </p:clrMapOvr>
  <p:transition spd="slow">
    <p:wipe/>
  </p:transition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28524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దూరాన నిలిచేరు నా ప్రభూ -2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వాక్య ధ్యానమే నా త్రోవకు వెలుగై -నను నిల్పెను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సన్నీధిలో - నీ సంఘములో -2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6928293"/>
      </p:ext>
    </p:extLst>
  </p:cSld>
  <p:clrMapOvr>
    <a:masterClrMapping/>
  </p:clrMapOvr>
  <p:transition spd="slow">
    <p:wipe/>
  </p:transition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563894" y="306222"/>
            <a:ext cx="1450908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 – స్తోత్రార్హుడా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స్తుతులందుకో - పూజార్హుడా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ఆకాశమందు నీవు తప్ప - నాకెవరున్నారు నా ప్రభు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స్తుతి పాత్రుడా.... ఆఆఅ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909606"/>
      </p:ext>
    </p:extLst>
  </p:cSld>
  <p:clrMapOvr>
    <a:masterClrMapping/>
  </p:clrMapOvr>
  <p:transition spd="slow">
    <p:wip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1333495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4886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73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731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405058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81743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భూమిని పుట్టించకమునుపు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 పునాది లేనపుడు</a:t>
            </a:r>
          </a:p>
        </p:txBody>
      </p:sp>
    </p:spTree>
    <p:extLst>
      <p:ext uri="{BB962C8B-B14F-4D97-AF65-F5344CB8AC3E}">
        <p14:creationId xmlns:p14="http://schemas.microsoft.com/office/powerpoint/2010/main" val="59747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83457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సృష్టికి శిల్పకారుడు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జగతికి ఆదిసంభూతుడు</a:t>
            </a:r>
          </a:p>
        </p:txBody>
      </p:sp>
    </p:spTree>
    <p:extLst>
      <p:ext uri="{BB962C8B-B14F-4D97-AF65-F5344CB8AC3E}">
        <p14:creationId xmlns:p14="http://schemas.microsoft.com/office/powerpoint/2010/main" val="11771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144312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49462"/>
            <a:ext cx="1446105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కుమార ఆత్మయు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ఒకడైయున్న రూపము</a:t>
            </a:r>
          </a:p>
        </p:txBody>
      </p:sp>
    </p:spTree>
    <p:extLst>
      <p:ext uri="{BB962C8B-B14F-4D97-AF65-F5344CB8AC3E}">
        <p14:creationId xmlns:p14="http://schemas.microsoft.com/office/powerpoint/2010/main" val="29210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614925"/>
            <a:ext cx="144610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తరతరాలలో యుగయుగాలలో జగజగాలలో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దేవుడు దేవుడు యేసే దేవుడు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హల్లెలూయా హల్లెలూయా హల్లెలూయా</a:t>
            </a:r>
          </a:p>
        </p:txBody>
      </p:sp>
    </p:spTree>
    <p:extLst>
      <p:ext uri="{BB962C8B-B14F-4D97-AF65-F5344CB8AC3E}">
        <p14:creationId xmlns:p14="http://schemas.microsoft.com/office/powerpoint/2010/main" val="272168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8087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924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924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3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1995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దానియేలును సింహపు బోనులో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కాపాడినది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జలప్రళయములో నోవాహును గాచిన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బలవంతుడవు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   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1889235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2465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నిత్యమూ కదలని – సీయోను కొండపై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యేసయ్యా….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– నీదు ముఖము చూచుచూ పరవశించి పాడెద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2756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59970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257606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సర్వకృపానిధివి – సంపదల ఘనివి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సకలము – చేయగల నీ వైపే నా కన్నులెత్తి చూచెద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5584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కలవర పడి నే కొండల వైపు – నా… కన్నులెత్తుదునా?…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31661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85169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నాకుండగా – నీవే నా అండగా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నా… (3)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ఆత్మదాహము తీర్చినా – వెంబడించిన బండవు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కొండలవైపు నా కనులెత్తి – కొదువతో నేను కుమిలెదనా?… (2)</a:t>
            </a:r>
          </a:p>
        </p:txBody>
      </p:sp>
    </p:spTree>
    <p:extLst>
      <p:ext uri="{BB962C8B-B14F-4D97-AF65-F5344CB8AC3E}">
        <p14:creationId xmlns:p14="http://schemas.microsoft.com/office/powerpoint/2010/main" val="104028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730692"/>
            <a:ext cx="7513030" cy="7682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 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 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 ||నజరేయుడా||</a:t>
            </a:r>
          </a:p>
        </p:txBody>
      </p:sp>
    </p:spTree>
    <p:extLst>
      <p:ext uri="{BB962C8B-B14F-4D97-AF65-F5344CB8AC3E}">
        <p14:creationId xmlns:p14="http://schemas.microsoft.com/office/powerpoint/2010/main" val="3949416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8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 గగనాలను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జేనతో కొలిచితివి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శూన్యములో ఈ భూమిని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వ్రేలాడదీసిన నా యేసయ్య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52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394176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06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అగాధ సముద్రాలకు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ఎల్లలు వేసితివి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జలములలోబడి నే వెళ్ళినా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నన్నేమి చేయవు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51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66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4319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 శిఖరాగ్రము నీ సింహాసనమాయెనా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సీయోనులో నిను చూడాలని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ఆశతో ఉన్నాను నా యేసయ్యా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వందనం నీకే వందనం (2)</a:t>
            </a:r>
            <a:endParaRPr lang="te-IN" sz="48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63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B994FB-F3FB-4397-B272-73294376B65A}"/>
              </a:ext>
            </a:extLst>
          </p:cNvPr>
          <p:cNvSpPr txBox="1"/>
          <p:nvPr/>
        </p:nvSpPr>
        <p:spPr>
          <a:xfrm>
            <a:off x="587909" y="90817"/>
            <a:ext cx="14461055" cy="41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నజరేయుడా నా యేసయ్య</a:t>
            </a:r>
            <a:r>
              <a:rPr lang="en-US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యుగాలకైనా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 దైవము నీవేనని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గళమెత్తి నీ కీర్తి నే చాటెద</a:t>
            </a:r>
            <a:endParaRPr lang="te-IN" sz="6000" dirty="0">
              <a:solidFill>
                <a:prstClr val="black"/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5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801768" y="300750"/>
            <a:ext cx="7817439" cy="3819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(2)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(3)    ||నా స్తుతి పాత్రుడా||</a:t>
            </a:r>
          </a:p>
          <a:p>
            <a:pPr algn="ctr"/>
            <a:endParaRPr lang="te-IN" sz="173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(2)</a:t>
            </a:r>
          </a:p>
          <a:p>
            <a:pPr algn="ctr"/>
            <a:r>
              <a:rPr lang="te-IN" sz="1731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(3)    ||నా స్తుతి పాత్రుడా||</a:t>
            </a:r>
          </a:p>
        </p:txBody>
      </p:sp>
    </p:spTree>
    <p:extLst>
      <p:ext uri="{BB962C8B-B14F-4D97-AF65-F5344CB8AC3E}">
        <p14:creationId xmlns:p14="http://schemas.microsoft.com/office/powerpoint/2010/main" val="3987357151"/>
      </p:ext>
    </p:extLst>
  </p:cSld>
  <p:clrMapOvr>
    <a:masterClrMapping/>
  </p:clrMapOvr>
  <p:transition spd="slow">
    <p:wipe/>
  </p:transition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66201"/>
      </p:ext>
    </p:extLst>
  </p:cSld>
  <p:clrMapOvr>
    <a:masterClrMapping/>
  </p:clrMapOvr>
  <p:transition spd="slow">
    <p:wipe/>
  </p:transition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38185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పరవశము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ఆత్మకు ఆహారము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వాక్యమే నా పాదములకు దీపము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44472"/>
      </p:ext>
    </p:extLst>
  </p:cSld>
  <p:clrMapOvr>
    <a:masterClrMapping/>
  </p:clrMapOvr>
  <p:transition spd="slow">
    <p:wipe/>
  </p:transition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870037"/>
      </p:ext>
    </p:extLst>
  </p:cSld>
  <p:clrMapOvr>
    <a:masterClrMapping/>
  </p:clrMapOvr>
  <p:transition spd="slow">
    <p:wipe/>
  </p:transition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209814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ఆశ్రయము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ఆత్మకు అభిషేకము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కృపయే నా జీవన ఆధారము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460194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3764"/>
            <a:ext cx="12760275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సమరయ స్త్రీని కరుణతో బ్రోచిన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 హితుడవు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పాపులకొరకై ప్రాణమునిచ్చిన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కరుణామయుడవు నీవెకదా (2)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నీవెకదా (3)</a:t>
            </a:r>
          </a:p>
        </p:txBody>
      </p:sp>
    </p:spTree>
    <p:extLst>
      <p:ext uri="{BB962C8B-B14F-4D97-AF65-F5344CB8AC3E}">
        <p14:creationId xmlns:p14="http://schemas.microsoft.com/office/powerpoint/2010/main" val="2022699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315535"/>
      </p:ext>
    </p:extLst>
  </p:cSld>
  <p:clrMapOvr>
    <a:masterClrMapping/>
  </p:clrMapOvr>
  <p:transition spd="slow">
    <p:wipe/>
  </p:transition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64612"/>
            <a:ext cx="16801663" cy="3644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సౌందర్యము యెరూషలేము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సీయోను శిఖరము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నీ పరిపూర్ణత నా జీవిత గమ్యము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(3)</a:t>
            </a:r>
            <a:endParaRPr lang="en-US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80036"/>
      </p:ext>
    </p:extLst>
  </p:cSld>
  <p:clrMapOvr>
    <a:masterClrMapping/>
  </p:clrMapOvr>
  <p:transition spd="slow">
    <p:wipe/>
  </p:transition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80765"/>
            <a:ext cx="16801663" cy="2457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స్తుతి పాత్రుడా – నా యేసయ్యా</a:t>
            </a:r>
          </a:p>
          <a:p>
            <a:pPr algn="ctr"/>
            <a:r>
              <a:rPr lang="en-US" sz="7695" dirty="0"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695" dirty="0">
                <a:latin typeface="Ramabhadra" panose="02000600000000000000" pitchFamily="2" charset="0"/>
                <a:cs typeface="Ramabhadra" panose="02000600000000000000" pitchFamily="2" charset="0"/>
              </a:rPr>
              <a:t>నా ఆరాధనకు నీవె యోగ్యుడవయ్యా </a:t>
            </a:r>
            <a:r>
              <a:rPr lang="te-IN" sz="4232" dirty="0">
                <a:solidFill>
                  <a:schemeClr val="accent2">
                    <a:lumMod val="75000"/>
                  </a:schemeClr>
                </a:solidFill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7695" dirty="0">
              <a:solidFill>
                <a:schemeClr val="accent2">
                  <a:lumMod val="75000"/>
                </a:scheme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995911"/>
      </p:ext>
    </p:extLst>
  </p:cSld>
  <p:clrMapOvr>
    <a:masterClrMapping/>
  </p:clrMapOvr>
  <p:transition spd="slow">
    <p:wipe/>
  </p:transition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647849"/>
            <a:ext cx="14814343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నూతనముగ పుట్టించు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</a:t>
            </a:r>
            <a:r>
              <a:rPr lang="te-IN" sz="2400" i="0" dirty="0">
                <a:solidFill>
                  <a:schemeClr val="tx1"/>
                </a:solidFill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te-IN" sz="2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1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23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871914"/>
            <a:ext cx="148143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లోకములో నీ కొరకు జ్యోతిగ నను వెలిగించు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రెండవ రాకడవరకు విడువక నను నడిపించు </a:t>
            </a:r>
            <a:r>
              <a:rPr lang="te-IN" sz="5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32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2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381514"/>
            <a:ext cx="14814343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దినముల పరిమాణం లెక్కించుట నేర్పించు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లోపల స్థిర హృదయం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నూతనముగ పుట్టించు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88538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23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-157803" y="1050803"/>
            <a:ext cx="15952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సరియగు త్రోవను నడువ కట్టడలను బోధించు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సమయోచిత జ్ఞానమును దాయచేసి దీవించు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530759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7774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భజియించి నే పొగడనా స్వామీ (2)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శృతిచేసి నే పాడనా స్తోత్ర గీతం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హల్లేలూయా హల్లేలూయా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హల్లెలూయ హల్లేలుయా (2)     </a:t>
            </a:r>
          </a:p>
        </p:txBody>
      </p:sp>
    </p:spTree>
    <p:extLst>
      <p:ext uri="{BB962C8B-B14F-4D97-AF65-F5344CB8AC3E}">
        <p14:creationId xmlns:p14="http://schemas.microsoft.com/office/powerpoint/2010/main" val="290236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63800"/>
            <a:ext cx="14814343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నేనున్న స్థితిలోనే సంతృప్తిని కలిగించు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ఏమున్న లేకున్న నీకొరకే బ్రతికించు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కష్టాలు ఎదురైనా నా యాత్రను సాగించు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నష్టాలలోనైనా స్తుతిచేయుట నేర్పించు </a:t>
            </a: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0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4061922" y="324683"/>
            <a:ext cx="751303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ఈ దర్శనం – నా ఆశయం    </a:t>
            </a:r>
            <a:endParaRPr lang="en-US" sz="1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960648"/>
      </p:ext>
    </p:extLst>
  </p:cSld>
  <p:clrMapOvr>
    <a:masterClrMapping/>
  </p:clrMapOvr>
  <p:transition spd="slow">
    <p:wipe/>
  </p:transition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076147"/>
      </p:ext>
    </p:extLst>
  </p:cSld>
  <p:clrMapOvr>
    <a:masterClrMapping/>
  </p:clrMapOvr>
  <p:transition spd="slow">
    <p:wipe/>
  </p:transition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ప్రతిక్షణం నీవే ధ్యాసగా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కలవరాల కోటలో – కన్నీటి బాటలో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కాపాడే కవచంగా –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దివ్యక్షేత్రమా – స్తోత్రగీతమా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204569"/>
      </p:ext>
    </p:extLst>
  </p:cSld>
  <p:clrMapOvr>
    <a:masterClrMapping/>
  </p:clrMapOvr>
  <p:transition spd="slow">
    <p:wipe/>
  </p:transition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10278"/>
      </p:ext>
    </p:extLst>
  </p:cSld>
  <p:clrMapOvr>
    <a:masterClrMapping/>
  </p:clrMapOvr>
  <p:transition spd="slow">
    <p:wipe/>
  </p:transition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0480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నిత్యమైన స్వాస్థ్యం నీదని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 సన్నిధి వీడక – సన్నుతించి పాడనా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నీకొరకే ధ్వజమెత్తి నిన్న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సత్యవాక్యమే – జీవవాక్యమే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93052"/>
      </p:ext>
    </p:extLst>
  </p:cSld>
  <p:clrMapOvr>
    <a:masterClrMapping/>
  </p:clrMapOvr>
  <p:transition spd="slow">
    <p:wipe/>
  </p:transition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944816"/>
      </p:ext>
    </p:extLst>
  </p:cSld>
  <p:clrMapOvr>
    <a:masterClrMapping/>
  </p:clrMapOvr>
  <p:transition spd="slow">
    <p:wipe/>
  </p:transition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61950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సంఘక్షేమమే నా ప్రాణమై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లోక మహిమ చూడక – నీ జాడలు వీడక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ఈ దర్శనం – నా ఆశయం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687049"/>
      </p:ext>
    </p:extLst>
  </p:cSld>
  <p:clrMapOvr>
    <a:masterClrMapping/>
  </p:clrMapOvr>
  <p:transition spd="slow">
    <p:wipe/>
  </p:transition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F61DCF-BD3B-4F73-814D-4997D810981B}"/>
              </a:ext>
            </a:extLst>
          </p:cNvPr>
          <p:cNvSpPr txBox="1"/>
          <p:nvPr/>
        </p:nvSpPr>
        <p:spPr>
          <a:xfrm>
            <a:off x="1350962" y="324683"/>
            <a:ext cx="129349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ఆనందం నీలోనే – 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ఆశ్రయం నీలోనే – నా యేసయ్యా – స్తోత్రార్హుడు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అర్హతేలేని నన్ను –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జీవింతు ఇలలో – నీ కోసమే – సాక్ష్యార్థమై   </a:t>
            </a:r>
            <a:endParaRPr lang="en-US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263042"/>
      </p:ext>
    </p:extLst>
  </p:cSld>
  <p:clrMapOvr>
    <a:masterClrMapping/>
  </p:clrMapOvr>
  <p:transition spd="slow">
    <p:wipe/>
  </p:transition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       ||నీ వాక్యమే||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           ||నీ వాక్యమే||</a:t>
            </a:r>
          </a:p>
        </p:txBody>
      </p:sp>
    </p:spTree>
    <p:extLst>
      <p:ext uri="{BB962C8B-B14F-4D97-AF65-F5344CB8AC3E}">
        <p14:creationId xmlns:p14="http://schemas.microsoft.com/office/powerpoint/2010/main" val="382741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6200" y="889001"/>
            <a:ext cx="129413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       </a:t>
            </a:r>
            <a:endParaRPr lang="en-US" sz="16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989105"/>
      </p:ext>
    </p:extLst>
  </p:cSld>
  <p:clrMapOvr>
    <a:masterClrMapping/>
  </p:clrMapOvr>
  <p:transition spd="slow">
    <p:wipe/>
  </p:transition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3602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3561437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70240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1147370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2098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3652737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53820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6" y="530855"/>
            <a:ext cx="14814343" cy="6310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పోట్టేల్లనా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34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29973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నదులంత విస్తార తైలము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గర్భ ఫలమైన నా జేష్ట పుత్రుని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నీకిచ్చినా చాలునా (2)</a:t>
            </a:r>
          </a:p>
        </p:txBody>
      </p:sp>
    </p:spTree>
    <p:extLst>
      <p:ext uri="{BB962C8B-B14F-4D97-AF65-F5344CB8AC3E}">
        <p14:creationId xmlns:p14="http://schemas.microsoft.com/office/powerpoint/2010/main" val="235801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51817577"/>
      </p:ext>
    </p:extLst>
  </p:cSld>
  <p:clrMapOvr>
    <a:masterClrMapping/>
  </p:clrMapOvr>
  <p:transition spd="slow">
    <p:wipe/>
  </p:transition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6823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మరణపాత్రుడనైయున్న నాకై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మరణించితివి సిలువలో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 చూపి నీ జీవ మార్గాన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నడిపించుమో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3352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15069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0"/>
            <a:ext cx="1481434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విరిగి నలిగిన బలి యాగముగను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మర్పింతును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రక్షణ పాత్రను చేబూని నిత్యము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నిను వెంబడించెదను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86963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E2E3D3-2EA8-4765-8EDF-53804E522BDE}"/>
              </a:ext>
            </a:extLst>
          </p:cNvPr>
          <p:cNvSpPr txBox="1"/>
          <p:nvPr/>
        </p:nvSpPr>
        <p:spPr>
          <a:xfrm>
            <a:off x="411265" y="144830"/>
            <a:ext cx="1481434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ఉపకారములకు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నేనేమి చెల్లింతును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ఏడాది దూడెలనా... వేలాది పోట్టేల్లనా (2)</a:t>
            </a:r>
          </a:p>
        </p:txBody>
      </p:sp>
    </p:spTree>
    <p:extLst>
      <p:ext uri="{BB962C8B-B14F-4D97-AF65-F5344CB8AC3E}">
        <p14:creationId xmlns:p14="http://schemas.microsoft.com/office/powerpoint/2010/main" val="242309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       ||గడచిన||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        ||గడచిన||</a:t>
            </a:r>
          </a:p>
        </p:txBody>
      </p:sp>
    </p:spTree>
    <p:extLst>
      <p:ext uri="{BB962C8B-B14F-4D97-AF65-F5344CB8AC3E}">
        <p14:creationId xmlns:p14="http://schemas.microsoft.com/office/powerpoint/2010/main" val="3944715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75040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 చెందిన కష్టకాలమున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 తండ్రివై నను ఆదరించిన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కలుషము నాలో కానవచ్చినా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కాదనక నను కరుణించిన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595146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367784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లోపములెన్నో దాగి ఉన్నను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ధాతృత్వముతో నను నడిపించినా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అవిధేయతలే ఆవరించినా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దీవెనలెన్నో దయచేసిన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దీవించిన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దయచూపిన తండ్రి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331783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88257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పాపము నుండి విడిపించినావు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పరిశుద్ధుని చేసి ప్రేమించినావు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80643093"/>
      </p:ext>
    </p:extLst>
  </p:cSld>
  <p:clrMapOvr>
    <a:masterClrMapping/>
  </p:clrMapOvr>
  <p:transition spd="slow">
    <p:wipe/>
  </p:transition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గడచిన కాలము కృపలో మమ్ము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పగలూ రేయి కనుపాపవలె</a:t>
            </a:r>
            <a:r>
              <a:rPr kumimoji="0" lang="en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కాచిన దేవా నీకే స్తోత్రము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దాచిన దేవా నీకే స్తోత్రము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 దేవా నీకే స్తోత్రము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2274561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CCAA23-A3F8-4BD8-B13A-D328C9FA81E2}"/>
              </a:ext>
            </a:extLst>
          </p:cNvPr>
          <p:cNvSpPr txBox="1"/>
          <p:nvPr/>
        </p:nvSpPr>
        <p:spPr>
          <a:xfrm>
            <a:off x="3907474" y="486447"/>
            <a:ext cx="7821927" cy="8171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  <a:p>
            <a:pPr algn="ctr">
              <a:lnSpc>
                <a:spcPct val="150000"/>
              </a:lnSpc>
            </a:pPr>
            <a:endParaRPr lang="te-IN" sz="2693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2693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42583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706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సైన్యములకు అధిపతియైన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అల సంద్రములను దాటించిన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6731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1298208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0" y="0"/>
            <a:ext cx="156368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ఆకాశమునుండి మన్నాను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బండనుండి మధుర జలమును పంపిన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ఆ యెహోవాను స్తుతించెదము (2)</a:t>
            </a:r>
          </a:p>
        </p:txBody>
      </p:sp>
    </p:spTree>
    <p:extLst>
      <p:ext uri="{BB962C8B-B14F-4D97-AF65-F5344CB8AC3E}">
        <p14:creationId xmlns:p14="http://schemas.microsoft.com/office/powerpoint/2010/main" val="3417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097EB2-619E-4FB1-A7A2-B8D559DC56D2}"/>
              </a:ext>
            </a:extLst>
          </p:cNvPr>
          <p:cNvSpPr txBox="1"/>
          <p:nvPr/>
        </p:nvSpPr>
        <p:spPr>
          <a:xfrm>
            <a:off x="-1" y="321795"/>
            <a:ext cx="15636875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హల్లెలూయ స్తుతి మహిమ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ఎల్లప్పుడు దేవుని స్తుతించెదము (2)</a:t>
            </a:r>
          </a:p>
          <a:p>
            <a:pPr algn="ctr">
              <a:lnSpc>
                <a:spcPct val="150000"/>
              </a:lnSpc>
            </a:pPr>
            <a:r>
              <a:rPr lang="te-IN" sz="5400" b="1" dirty="0">
                <a:latin typeface="Anek Telugu" pitchFamily="2" charset="0"/>
                <a:cs typeface="Anek Telugu" pitchFamily="2" charset="0"/>
              </a:rPr>
              <a:t>ఆ... హల్లెలూయా హల్లెలూయా హల్లెలూయా (2)</a:t>
            </a:r>
          </a:p>
        </p:txBody>
      </p:sp>
    </p:spTree>
    <p:extLst>
      <p:ext uri="{BB962C8B-B14F-4D97-AF65-F5344CB8AC3E}">
        <p14:creationId xmlns:p14="http://schemas.microsoft.com/office/powerpoint/2010/main" val="284143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323850" y="540072"/>
            <a:ext cx="15636875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  <a:p>
            <a:pPr algn="ctr" defTabSz="439781">
              <a:lnSpc>
                <a:spcPct val="150000"/>
              </a:lnSpc>
            </a:pPr>
            <a:endParaRPr lang="te-IN" sz="2000" b="1" dirty="0">
              <a:solidFill>
                <a:schemeClr val="tx1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2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807811900"/>
      </p:ext>
    </p:extLst>
  </p:cSld>
  <p:clrMapOvr>
    <a:masterClrMapping/>
  </p:clrMapOvr>
  <p:transition spd="slow">
    <p:wipe/>
  </p:transition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4160225013"/>
      </p:ext>
    </p:extLst>
  </p:cSld>
  <p:clrMapOvr>
    <a:masterClrMapping/>
  </p:clrMapOvr>
  <p:transition spd="slow">
    <p:wipe/>
  </p:transition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761392225"/>
      </p:ext>
    </p:extLst>
  </p:cSld>
  <p:clrMapOvr>
    <a:masterClrMapping/>
  </p:clrMapOvr>
  <p:transition spd="slow">
    <p:wip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3224747017"/>
      </p:ext>
    </p:extLst>
  </p:cSld>
  <p:clrMapOvr>
    <a:masterClrMapping/>
  </p:clrMapOvr>
  <p:transition spd="slow">
    <p:wipe/>
  </p:transition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1597546947"/>
      </p:ext>
    </p:extLst>
  </p:cSld>
  <p:clrMapOvr>
    <a:masterClrMapping/>
  </p:clrMapOvr>
  <p:transition spd="slow">
    <p:wipe/>
  </p:transition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అందరు ఉన్నారని అందరు నావారని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తలచితిని భ్రమచితిని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చివరికి ఒంటరి నేనైతిని (2)</a:t>
            </a:r>
          </a:p>
        </p:txBody>
      </p:sp>
    </p:spTree>
    <p:extLst>
      <p:ext uri="{BB962C8B-B14F-4D97-AF65-F5344CB8AC3E}">
        <p14:creationId xmlns:p14="http://schemas.microsoft.com/office/powerpoint/2010/main" val="3577177530"/>
      </p:ext>
    </p:extLst>
  </p:cSld>
  <p:clrMapOvr>
    <a:masterClrMapping/>
  </p:clrMapOvr>
  <p:transition spd="slow">
    <p:wipe/>
  </p:transition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గానం నీవయ్యా నా ధ్యానం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ప్రాణం నీవయ్యా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3015229738"/>
      </p:ext>
    </p:extLst>
  </p:cSld>
  <p:clrMapOvr>
    <a:masterClrMapping/>
  </p:clrMapOvr>
  <p:transition spd="slow">
    <p:wipe/>
  </p:transition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3837120915"/>
      </p:ext>
    </p:extLst>
  </p:cSld>
  <p:clrMapOvr>
    <a:masterClrMapping/>
  </p:clrMapOvr>
  <p:transition spd="slow">
    <p:wipe/>
  </p:transition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203759528"/>
      </p:ext>
    </p:extLst>
  </p:cSld>
  <p:clrMapOvr>
    <a:masterClrMapping/>
  </p:clrMapOvr>
  <p:transition spd="slow">
    <p:wipe/>
  </p:transition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అంధకారములో అంధుడ నేనైతిని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నిను చూచే నేత్రములు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250597919"/>
      </p:ext>
    </p:extLst>
  </p:cSld>
  <p:clrMapOvr>
    <a:masterClrMapping/>
  </p:clrMapOvr>
  <p:transition spd="slow">
    <p:wipe/>
  </p:transition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867639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ఆశ నీవయ్యా నా ధ్యాస నీవయ్యా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నా భాష నీవయ్యా నా శ్వాస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278695748"/>
      </p:ext>
    </p:extLst>
  </p:cSld>
  <p:clrMapOvr>
    <a:masterClrMapping/>
  </p:clrMapOvr>
  <p:transition spd="slow">
    <p:wipe/>
  </p:transition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యేసయ్యా నిన్ను చూడాలని ఆశ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మెస్సయ్యా నిన్ను చేరాలని ఆశ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ఉన్నారు నాకు ఈ లోకంలో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4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ఎవరు నాతోడు రారు ఈ య్యత్రలో</a:t>
            </a:r>
          </a:p>
        </p:txBody>
      </p:sp>
    </p:spTree>
    <p:extLst>
      <p:ext uri="{BB962C8B-B14F-4D97-AF65-F5344CB8AC3E}">
        <p14:creationId xmlns:p14="http://schemas.microsoft.com/office/powerpoint/2010/main" val="594725295"/>
      </p:ext>
    </p:extLst>
  </p:cSld>
  <p:clrMapOvr>
    <a:masterClrMapping/>
  </p:clrMapOvr>
  <p:transition spd="slow">
    <p:wipe/>
  </p:transition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-11151" y="800733"/>
            <a:ext cx="1563687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తోడు నీవేగా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schemeClr val="tx1"/>
                </a:solidFill>
                <a:latin typeface="Anek Telugu" pitchFamily="2" charset="0"/>
                <a:cs typeface="Anek Telugu" pitchFamily="2" charset="0"/>
              </a:rPr>
              <a:t>ఇమానుయేలైన నా దైవింనీవేగా(2)</a:t>
            </a:r>
          </a:p>
        </p:txBody>
      </p:sp>
    </p:spTree>
    <p:extLst>
      <p:ext uri="{BB962C8B-B14F-4D97-AF65-F5344CB8AC3E}">
        <p14:creationId xmlns:p14="http://schemas.microsoft.com/office/powerpoint/2010/main" val="1854762204"/>
      </p:ext>
    </p:extLst>
  </p:cSld>
  <p:clrMapOvr>
    <a:masterClrMapping/>
  </p:clrMapOvr>
  <p:transition spd="slow">
    <p:wipe/>
  </p:transition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217377664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వధకు సిద్దమైన - గొర్రెపిల్ల వోలె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మోమున ఉమ్మివేయ -మౌనివైనావే (2)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దూషించి అపహసించి - హింసించిరా నిన్ను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ఊహకు అందదు నీ త్యాగ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240258736"/>
      </p:ext>
    </p:extLst>
  </p:cSld>
  <p:clrMapOvr>
    <a:masterClrMapping/>
  </p:clrMapOvr>
  <p:transition spd="slow">
    <p:wip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44714"/>
            <a:ext cx="129413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పరిశుద్ధాత్మను నాలో నింపావు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మట్టి దేహమును మహిమతో నింపావు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  <a:b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0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1203751857"/>
      </p:ext>
    </p:extLst>
  </p:cSld>
  <p:clrMapOvr>
    <a:masterClrMapping/>
  </p:clrMapOvr>
  <p:transition spd="slow">
    <p:wipe/>
  </p:transition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మందలోని గొర్రెవలె మతి తప్పితిరిగితిని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కాపరివై వెదకి వచ్చి తనఒడి చేర్చుకొనున్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935830162"/>
      </p:ext>
    </p:extLst>
  </p:cSld>
  <p:clrMapOvr>
    <a:masterClrMapping/>
  </p:clrMapOvr>
  <p:transition spd="slow">
    <p:wipe/>
  </p:transition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4265656501"/>
      </p:ext>
    </p:extLst>
  </p:cSld>
  <p:clrMapOvr>
    <a:masterClrMapping/>
  </p:clrMapOvr>
  <p:transition spd="slow">
    <p:wipe/>
  </p:transition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 నన్నెరిగి నను పిలువ నా రాజుని ఎరిగితిని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పరమున నను చేర్చిన్  పరిశుద్ధునిగా మార్చెన్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814546164"/>
      </p:ext>
    </p:extLst>
  </p:cSld>
  <p:clrMapOvr>
    <a:masterClrMapping/>
  </p:clrMapOvr>
  <p:transition spd="slow">
    <p:wipe/>
  </p:transition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9A55FF-8607-4C89-B166-69531F14B083}"/>
              </a:ext>
            </a:extLst>
          </p:cNvPr>
          <p:cNvSpPr txBox="1"/>
          <p:nvPr/>
        </p:nvSpPr>
        <p:spPr>
          <a:xfrm>
            <a:off x="0" y="265473"/>
            <a:ext cx="156368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నా కొకరు ఉన్నారు నను ప్రేమించే వారు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అడవులలో అల్లాడగా కరుణతో నను వెదకెను  </a:t>
            </a:r>
          </a:p>
          <a:p>
            <a:pPr algn="ctr">
              <a:lnSpc>
                <a:spcPct val="150000"/>
              </a:lnSpc>
            </a:pPr>
            <a:r>
              <a:rPr lang="te-IN" sz="6000" b="1" dirty="0">
                <a:latin typeface="Anek Telugu" pitchFamily="2" charset="0"/>
                <a:cs typeface="Anek Telugu" pitchFamily="2" charset="0"/>
              </a:rPr>
              <a:t>ఆయనే నా యేసు... ఆయనే నా యేసు</a:t>
            </a:r>
          </a:p>
        </p:txBody>
      </p:sp>
    </p:spTree>
    <p:extLst>
      <p:ext uri="{BB962C8B-B14F-4D97-AF65-F5344CB8AC3E}">
        <p14:creationId xmlns:p14="http://schemas.microsoft.com/office/powerpoint/2010/main" val="1667135395"/>
      </p:ext>
    </p:extLst>
  </p:cSld>
  <p:clrMapOvr>
    <a:masterClrMapping/>
  </p:clrMapOvr>
  <p:transition spd="slow">
    <p:wipe/>
  </p:transition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201234"/>
            <a:ext cx="15636875" cy="8817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ఆయుష్కాలము నీ వరమే (2)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          ||ఘనమైనవి||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b="1" dirty="0">
                <a:latin typeface="Anek Telugu" pitchFamily="2" charset="0"/>
                <a:cs typeface="Anek Telugu" pitchFamily="2" charset="0"/>
              </a:rPr>
            </a:br>
            <a:r>
              <a:rPr lang="te-IN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          ||ఘనమైనవి||</a:t>
            </a:r>
          </a:p>
        </p:txBody>
      </p:sp>
    </p:spTree>
    <p:extLst>
      <p:ext uri="{BB962C8B-B14F-4D97-AF65-F5344CB8AC3E}">
        <p14:creationId xmlns:p14="http://schemas.microsoft.com/office/powerpoint/2010/main" val="2071073667"/>
      </p:ext>
    </p:extLst>
  </p:cSld>
  <p:clrMapOvr>
    <a:masterClrMapping/>
  </p:clrMapOvr>
  <p:transition spd="slow">
    <p:wipe/>
  </p:transition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660706"/>
      </p:ext>
    </p:extLst>
  </p:cSld>
  <p:clrMapOvr>
    <a:masterClrMapping/>
  </p:clrMapOvr>
  <p:transition spd="slow">
    <p:wipe/>
  </p:transition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 తెగులు సమీపించనీయక – యే కీడైన దరిచేరనీయక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ఆపదలన్ని తొలగే వరకు – ఆత్మలో నెమ్మది కలిగే వరకు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భారము మోసి – బాసటగా నిలిచి – ఆదరించితివి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61205"/>
      </p:ext>
    </p:extLst>
  </p:cSld>
  <p:clrMapOvr>
    <a:masterClrMapping/>
  </p:clrMapOvr>
  <p:transition spd="slow">
    <p:wipe/>
  </p:transition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787798"/>
      </p:ext>
    </p:extLst>
  </p:cSld>
  <p:clrMapOvr>
    <a:masterClrMapping/>
  </p:clrMapOvr>
  <p:transition spd="slow">
    <p:wipe/>
  </p:transition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నాకు ఎత్తైన కోటవు నీవే – నన్ను కాపాడు కేడెము నీవే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ఆశ్రయమైన బండవు నీవే – శాశ్వత కృపకాధారము నీవే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ప్రతిక్షణమును నీవు – దీవెనగా మార్చి – నడిపించుచున్నావు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– చెల్లించెదను –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3774"/>
      </p:ext>
    </p:extLst>
  </p:cSld>
  <p:clrMapOvr>
    <a:masterClrMapping/>
  </p:clrMapOvr>
  <p:transition spd="slow">
    <p:wipe/>
  </p:transition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630378"/>
      </p:ext>
    </p:extLst>
  </p:cSld>
  <p:clrMapOvr>
    <a:masterClrMapping/>
  </p:clrMapOvr>
  <p:transition spd="slow">
    <p:wip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A116D36-B3B5-460F-BB8C-3FABE4B47935}"/>
              </a:ext>
            </a:extLst>
          </p:cNvPr>
          <p:cNvSpPr txBox="1"/>
          <p:nvPr/>
        </p:nvSpPr>
        <p:spPr>
          <a:xfrm>
            <a:off x="1347787" y="301172"/>
            <a:ext cx="129413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నా దేవా – నీవే నా కాపరి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 ప్రేమ నీ క్షమా – ఎంతో గొప్పది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ఆరాధింతును హృదయాంతరంగములో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స్తుతించెదను నీ పాద సన్నిధిలో (2)</a:t>
            </a:r>
            <a:b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నీవే కదా దేవుడవు – (2)</a:t>
            </a:r>
          </a:p>
          <a:p>
            <a:pPr algn="ctr">
              <a:lnSpc>
                <a:spcPct val="150000"/>
              </a:lnSpc>
            </a:pPr>
            <a:r>
              <a:rPr lang="te-IN" sz="2800" b="1" i="0" dirty="0">
                <a:effectLst/>
                <a:latin typeface="Anek Telugu" pitchFamily="2" charset="0"/>
                <a:cs typeface="Anek Telugu" pitchFamily="2" charset="0"/>
              </a:rPr>
              <a:t>దేవా యేసు దేవా (4)</a:t>
            </a:r>
          </a:p>
        </p:txBody>
      </p:sp>
    </p:spTree>
    <p:extLst>
      <p:ext uri="{BB962C8B-B14F-4D97-AF65-F5344CB8AC3E}">
        <p14:creationId xmlns:p14="http://schemas.microsoft.com/office/powerpoint/2010/main" val="2591136746"/>
      </p:ext>
    </p:extLst>
  </p:cSld>
  <p:clrMapOvr>
    <a:masterClrMapping/>
  </p:clrMapOvr>
  <p:transition spd="slow">
    <p:wipe/>
  </p:transition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-1" y="201235"/>
            <a:ext cx="15636875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కృప తప్ప వేరొకటి లేదయా – నీ మనసులో నేనుంటే చాలయా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బహు కాలముగా నేనున్న స్థితిలో – నీ కృప నా యెడ చాలునంటివే (2)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అరచేతిలో నను – చెక్కుకుంటివి – నాకేమి కొదువ</a:t>
            </a:r>
            <a:br>
              <a:rPr lang="te-IN" sz="4400" b="1" dirty="0">
                <a:latin typeface="Anek Telugu" pitchFamily="2" charset="0"/>
                <a:cs typeface="Anek Telugu" pitchFamily="2" charset="0"/>
              </a:rPr>
            </a:br>
            <a:r>
              <a:rPr lang="te-IN" sz="4400" b="1" dirty="0">
                <a:latin typeface="Anek Telugu" pitchFamily="2" charset="0"/>
                <a:cs typeface="Anek Telugu" pitchFamily="2" charset="0"/>
              </a:rPr>
              <a:t>ఈ స్తుతి మహిమలు నీకే చెల్లించెదను జీవితాంతము</a:t>
            </a:r>
            <a:endParaRPr lang="en-IN" sz="4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1858"/>
      </p:ext>
    </p:extLst>
  </p:cSld>
  <p:clrMapOvr>
    <a:masterClrMapping/>
  </p:clrMapOvr>
  <p:transition spd="slow">
    <p:wipe/>
  </p:transition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C8ED03-D701-4BB5-B82D-340FAAB0DD29}"/>
              </a:ext>
            </a:extLst>
          </p:cNvPr>
          <p:cNvSpPr txBox="1"/>
          <p:nvPr/>
        </p:nvSpPr>
        <p:spPr>
          <a:xfrm>
            <a:off x="0" y="389920"/>
            <a:ext cx="15636875" cy="3708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ఘనమైనవి నీ కార్యములు నా యెడల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స్థిరమైనవి నీ ఆలోచనలు నా యేసయ్యా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కృపలను పొందుచు కృతజ్ఞత కలిగి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స్తుతులర్పించెదను అన్నివేళలా (2)</a:t>
            </a:r>
            <a:br>
              <a:rPr lang="te-IN" sz="4000" b="1" dirty="0"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అనుదినము నీ అనుగ్రహమే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ఆయుష్కాలము నీ వరమే (2)  </a:t>
            </a:r>
            <a:endParaRPr lang="en-IN" sz="40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943914"/>
      </p:ext>
    </p:extLst>
  </p:cSld>
  <p:clrMapOvr>
    <a:masterClrMapping/>
  </p:clrMapOvr>
  <p:transition spd="slow">
    <p:wipe/>
  </p:transition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0143D9-5DF7-474E-AD7A-4329153E8241}"/>
              </a:ext>
            </a:extLst>
          </p:cNvPr>
          <p:cNvSpPr txBox="1"/>
          <p:nvPr/>
        </p:nvSpPr>
        <p:spPr>
          <a:xfrm>
            <a:off x="790576" y="360134"/>
            <a:ext cx="1383982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మరణించి లెచేను </a:t>
            </a:r>
            <a:r>
              <a:rPr lang="te-IN" sz="1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</a:t>
            </a:r>
            <a:endParaRPr lang="te-IN" sz="2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2000" b="1" i="0" dirty="0">
                <a:effectLst/>
                <a:latin typeface="Anek Telugu" pitchFamily="2" charset="0"/>
                <a:cs typeface="Anek Telugu" pitchFamily="2" charset="0"/>
              </a:rPr>
              <a:t>     </a:t>
            </a: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పరమ సౌభాగ్యము నిచ్చి </a:t>
            </a: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20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</a:t>
            </a:r>
            <a:endParaRPr lang="en-IN" sz="20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03738"/>
      </p:ext>
    </p:extLst>
  </p:cSld>
  <p:clrMapOvr>
    <a:masterClrMapping/>
  </p:clrMapOvr>
  <p:transition spd="slow">
    <p:wipe/>
  </p:transition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21155"/>
      </p:ext>
    </p:extLst>
  </p:cSld>
  <p:clrMapOvr>
    <a:masterClrMapping/>
  </p:clrMapOvr>
  <p:transition spd="slow">
    <p:wipe/>
  </p:transition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 మనుష్య కుమారుడై మనుజుల పాపముకై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మహిలోన వెలసెను మరణించి లెచేను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5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మహిమ స్వరూపుడు</a:t>
            </a:r>
            <a:endParaRPr lang="en-IN" sz="5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768815"/>
      </p:ext>
    </p:extLst>
  </p:cSld>
  <p:clrMapOvr>
    <a:masterClrMapping/>
  </p:clrMapOvr>
  <p:transition spd="slow">
    <p:wipe/>
  </p:transition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45868"/>
      </p:ext>
    </p:extLst>
  </p:cSld>
  <p:clrMapOvr>
    <a:masterClrMapping/>
  </p:clrMapOvr>
  <p:transition spd="slow">
    <p:wipe/>
  </p:transition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B539A0-7DB8-4141-A0BE-EA0B9854FB1B}"/>
              </a:ext>
            </a:extLst>
          </p:cNvPr>
          <p:cNvSpPr txBox="1"/>
          <p:nvPr/>
        </p:nvSpPr>
        <p:spPr>
          <a:xfrm>
            <a:off x="-635" y="276922"/>
            <a:ext cx="1563751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పాపపు వస్త్రము మార్చి నీతిమంతులుగ తీర్చి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పరిశుద్దులతో చేర్చి పరమ సౌభాగ్యము నిచ్చి (2)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మహిమ స్వరూపుడు  మహిమ స్వరూపుడు</a:t>
            </a:r>
          </a:p>
        </p:txBody>
      </p:sp>
    </p:spTree>
    <p:extLst>
      <p:ext uri="{BB962C8B-B14F-4D97-AF65-F5344CB8AC3E}">
        <p14:creationId xmlns:p14="http://schemas.microsoft.com/office/powerpoint/2010/main" val="107108060"/>
      </p:ext>
    </p:extLst>
  </p:cSld>
  <p:clrMapOvr>
    <a:masterClrMapping/>
  </p:clrMapOvr>
  <p:transition spd="slow">
    <p:wipe/>
  </p:transition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B6B50D-7378-4336-9DD1-9B7213044D01}"/>
              </a:ext>
            </a:extLst>
          </p:cNvPr>
          <p:cNvSpPr txBox="1"/>
          <p:nvPr/>
        </p:nvSpPr>
        <p:spPr>
          <a:xfrm>
            <a:off x="0" y="169438"/>
            <a:ext cx="156375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స్తోత్రము స్తుతి స్తోత్రము 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చెల్లించుడి యేసుకే </a:t>
            </a:r>
            <a:r>
              <a:rPr lang="te-IN" sz="3600" b="1" i="0" dirty="0">
                <a:effectLst/>
                <a:latin typeface="Anek Telugu" pitchFamily="2" charset="0"/>
                <a:cs typeface="Anek Telugu" pitchFamily="2" charset="0"/>
              </a:rPr>
              <a:t>(2)</a:t>
            </a:r>
            <a:endParaRPr lang="te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రాజాధిరాజు దేవాధిదేవుడు 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 స్తుతులకు పాత్రుడు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081311"/>
      </p:ext>
    </p:extLst>
  </p:cSld>
  <p:clrMapOvr>
    <a:masterClrMapping/>
  </p:clrMapOvr>
  <p:transition spd="slow">
    <p:wipe/>
  </p:transition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89D76EA-572A-452C-86E4-B326177F478C}"/>
              </a:ext>
            </a:extLst>
          </p:cNvPr>
          <p:cNvSpPr txBox="1"/>
          <p:nvPr/>
        </p:nvSpPr>
        <p:spPr>
          <a:xfrm>
            <a:off x="1123950" y="857251"/>
            <a:ext cx="13373100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24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endParaRPr lang="en-IN" sz="2400" b="1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/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2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 ఆ శుభ వేళ </a:t>
            </a:r>
            <a:r>
              <a:rPr lang="te-IN" sz="2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te-IN" sz="24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31498"/>
      </p:ext>
    </p:extLst>
  </p:cSld>
  <p:clrMapOvr>
    <a:masterClrMapping/>
  </p:clrMapOvr>
  <p:transition spd="slow">
    <p:wipe/>
  </p:transition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1ABC0E-127C-44C9-89B2-605EF665519C}"/>
              </a:ext>
            </a:extLst>
          </p:cNvPr>
          <p:cNvSpPr txBox="1"/>
          <p:nvPr/>
        </p:nvSpPr>
        <p:spPr>
          <a:xfrm>
            <a:off x="3175" y="413657"/>
            <a:ext cx="156337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ఎవరూ సమీపించలేని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తేజస్సుతో నివసించు నా యేసయ్యా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మహిమను ధరించిన పరిశుద్ధులు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నా కంటబడగానే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ఏమౌదునో నేనేమౌదునో </a:t>
            </a:r>
            <a:r>
              <a:rPr lang="te-IN" sz="72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72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20350"/>
      </p:ext>
    </p:extLst>
  </p:cSld>
  <p:clrMapOvr>
    <a:masterClrMapping/>
  </p:clrMapOvr>
  <p:transition spd="slow">
    <p:wip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427487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0BE2D5-E27A-4474-BD1B-B033F6DE559E}"/>
              </a:ext>
            </a:extLst>
          </p:cNvPr>
          <p:cNvSpPr txBox="1"/>
          <p:nvPr/>
        </p:nvSpPr>
        <p:spPr>
          <a:xfrm>
            <a:off x="3175" y="43543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ఇహలోక బంధాలు మరచి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యెదుటే నేను నిలిచి </a:t>
            </a:r>
            <a:r>
              <a:rPr lang="te-IN" sz="6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నీవిచ్చు బహుమతులు నే స్వీకరించి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నిత్యానందముతో పరవశించు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13575"/>
      </p:ext>
    </p:extLst>
  </p:cSld>
  <p:clrMapOvr>
    <a:masterClrMapping/>
  </p:clrMapOvr>
  <p:transition spd="slow">
    <p:wipe/>
  </p:transition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FEBE5A-0E57-4655-A04D-6C3AD7255751}"/>
              </a:ext>
            </a:extLst>
          </p:cNvPr>
          <p:cNvSpPr txBox="1"/>
          <p:nvPr/>
        </p:nvSpPr>
        <p:spPr>
          <a:xfrm>
            <a:off x="3175" y="522513"/>
            <a:ext cx="15633700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8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మహిమను తలచి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పాద పద్మములపై ఒరిగి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పరలోక సైన్య సమూహాలతో కలసి</a:t>
            </a:r>
            <a:br>
              <a:rPr lang="te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8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</a:t>
            </a: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నిత్యారాధన నే చేయు ప్రశాంత వేళ 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        </a:t>
            </a:r>
            <a:endParaRPr lang="en-IN" sz="8800" b="1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34300"/>
      </p:ext>
    </p:extLst>
  </p:cSld>
  <p:clrMapOvr>
    <a:masterClrMapping/>
  </p:clrMapOvr>
  <p:transition spd="slow">
    <p:wipe/>
  </p:transition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7C5A87-9C62-46B9-90EA-3B50B84E334C}"/>
              </a:ext>
            </a:extLst>
          </p:cNvPr>
          <p:cNvSpPr txBox="1"/>
          <p:nvPr/>
        </p:nvSpPr>
        <p:spPr>
          <a:xfrm>
            <a:off x="3175" y="827310"/>
            <a:ext cx="156337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జయించిన వారితో కలిసి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నీ సింహాసనము నే చేరగా </a:t>
            </a:r>
            <a:r>
              <a:rPr lang="te-IN" sz="5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ఎవరికి తెలియని ఓ క్రొత్త పేరుతో</a:t>
            </a:r>
            <a:br>
              <a:rPr lang="te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en-IN" sz="80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  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నిత్య మహిమలో నను పిలిచే</a:t>
            </a:r>
            <a:r>
              <a:rPr lang="en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</a:t>
            </a: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ఆ శుభ వేళ </a:t>
            </a:r>
            <a:r>
              <a:rPr lang="te-IN" sz="44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</a:t>
            </a:r>
            <a:r>
              <a:rPr lang="te-IN" sz="36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)</a:t>
            </a:r>
            <a:r>
              <a:rPr lang="te-IN" sz="6000" b="1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        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942315939"/>
      </p:ext>
    </p:extLst>
  </p:cSld>
  <p:clrMapOvr>
    <a:masterClrMapping/>
  </p:clrMapOvr>
  <p:transition spd="slow">
    <p:wipe/>
  </p:transition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47897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దేవా అనుక్షణం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1689684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683305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దయతో కాపాడినావు - కృపనే చూపించినావు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-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380101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398096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పాపినై యుండగ నేను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 దరి చేర్చినావు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</a:t>
            </a:r>
          </a:p>
        </p:txBody>
      </p:sp>
    </p:spTree>
    <p:extLst>
      <p:ext uri="{BB962C8B-B14F-4D97-AF65-F5344CB8AC3E}">
        <p14:creationId xmlns:p14="http://schemas.microsoft.com/office/powerpoint/2010/main" val="1642478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877869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545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సిలువే నాకు శరణం నీవే నాకు మార్గం (2)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నే మరువనేసు – నిను నే విడువనేసు </a:t>
            </a:r>
          </a:p>
        </p:txBody>
      </p:sp>
    </p:spTree>
    <p:extLst>
      <p:ext uri="{BB962C8B-B14F-4D97-AF65-F5344CB8AC3E}">
        <p14:creationId xmlns:p14="http://schemas.microsoft.com/office/powerpoint/2010/main" val="392735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98342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అనుదినం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స్తుతియించెదా నీ నామం - దేవా అనుక్షణం</a:t>
            </a:r>
          </a:p>
        </p:txBody>
      </p:sp>
    </p:spTree>
    <p:extLst>
      <p:ext uri="{BB962C8B-B14F-4D97-AF65-F5344CB8AC3E}">
        <p14:creationId xmlns:p14="http://schemas.microsoft.com/office/powerpoint/2010/main" val="1138972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C3710-ECB1-4664-9A62-F2CE518EB87A}"/>
              </a:ext>
            </a:extLst>
          </p:cNvPr>
          <p:cNvSpPr txBox="1"/>
          <p:nvPr/>
        </p:nvSpPr>
        <p:spPr>
          <a:xfrm>
            <a:off x="2475129" y="486266"/>
            <a:ext cx="10686615" cy="8171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నా సర్వస్వమా యేసయ్యా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మహిమ నాలో నిలవాలని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రక్తముతో కడిగితివి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వలెనే నేను మారాలని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     ||నిరంతరం||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400" b="1" dirty="0"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 పొలములోని నాటితివి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నీలోనే పుష్పించాలని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     ||నిరంతరం||</a:t>
            </a:r>
          </a:p>
        </p:txBody>
      </p:sp>
    </p:spTree>
    <p:extLst>
      <p:ext uri="{BB962C8B-B14F-4D97-AF65-F5344CB8AC3E}">
        <p14:creationId xmlns:p14="http://schemas.microsoft.com/office/powerpoint/2010/main" val="260024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379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63693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9607CE-7D1F-4DE9-ADE0-86660D9E17C4}"/>
              </a:ext>
            </a:extLst>
          </p:cNvPr>
          <p:cNvSpPr txBox="1"/>
          <p:nvPr/>
        </p:nvSpPr>
        <p:spPr>
          <a:xfrm>
            <a:off x="297772" y="526137"/>
            <a:ext cx="150413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చీకటిలో నేనున్నప్పుడు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వెలుగు నాపై ఉదయించెను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నీలోనే నేను వెలగాలని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నీ మహిమ నాలో నిలవాలని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latin typeface="Anek Telugu" pitchFamily="2" charset="0"/>
                <a:cs typeface="Anek Telugu" pitchFamily="2" charset="0"/>
              </a:rPr>
              <a:t>పరిశుద్ధాత్మ అభిషేకముతో</a:t>
            </a:r>
            <a:r>
              <a:rPr lang="en-IN" sz="48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latin typeface="Anek Telugu" pitchFamily="2" charset="0"/>
                <a:cs typeface="Anek Telugu" pitchFamily="2" charset="0"/>
              </a:rPr>
              <a:t>నన్ను నింపుచున్నావు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256502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61472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30511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408880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రూపము నేను కోల్పయినా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రక్తముతో కడిగితివి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నీతోనే నేను నడవాలని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వలెనే నేను మారాలని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వరములతో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అలంకరించుచున్నావు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147408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17929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42462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BD54C7-4785-4D0E-9845-2835A1B841CC}"/>
              </a:ext>
            </a:extLst>
          </p:cNvPr>
          <p:cNvSpPr txBox="1"/>
          <p:nvPr/>
        </p:nvSpPr>
        <p:spPr>
          <a:xfrm>
            <a:off x="297773" y="479143"/>
            <a:ext cx="15041329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తొలకరి వర్షపు జల్లులలో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 పొలములోని నాటితివి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చిగురించాలని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నీలోనే పుష్పించాలని </a:t>
            </a:r>
            <a:r>
              <a:rPr lang="te-IN" sz="24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పరిశుద్ధాత్మ వర్షముతో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సిద్ధపరచుచున్నావు నీ రాకడకై</a:t>
            </a:r>
          </a:p>
        </p:txBody>
      </p:sp>
    </p:spTree>
    <p:extLst>
      <p:ext uri="{BB962C8B-B14F-4D97-AF65-F5344CB8AC3E}">
        <p14:creationId xmlns:p14="http://schemas.microsoft.com/office/powerpoint/2010/main" val="380556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C8B8D-D8C3-40ED-9692-273931B90EF5}"/>
              </a:ext>
            </a:extLst>
          </p:cNvPr>
          <p:cNvSpPr txBox="1"/>
          <p:nvPr/>
        </p:nvSpPr>
        <p:spPr>
          <a:xfrm>
            <a:off x="297772" y="132444"/>
            <a:ext cx="1504132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నిరంతరం నీతోనే జీవించాలనే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ఆశ నన్నిల బ్రతికించుచున్నది </a:t>
            </a:r>
            <a:r>
              <a:rPr lang="te-IN" sz="2000" b="1" dirty="0">
                <a:latin typeface="Anek Telugu" pitchFamily="2" charset="0"/>
                <a:cs typeface="Anek Telugu" pitchFamily="2" charset="0"/>
              </a:rPr>
              <a:t>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ప్రాణేశ్వరా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సర్వస్వమా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585660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153585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281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వెదుకక ముందే నన్ను వెదకిన ప్రేమ ఇది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ప్రేమించక ముందే నను ప్రేమించినది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సిలువలో నీ దివ్యప్రేమ విలువకు అందనిది</a:t>
            </a:r>
          </a:p>
        </p:txBody>
      </p:sp>
    </p:spTree>
    <p:extLst>
      <p:ext uri="{BB962C8B-B14F-4D97-AF65-F5344CB8AC3E}">
        <p14:creationId xmlns:p14="http://schemas.microsoft.com/office/powerpoint/2010/main" val="406985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2845000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5864"/>
            <a:ext cx="12760275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ఉండదు దుఃఖమచట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ఉండును దేవుడు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తుడిచి వేయును కన్నీటి బాధలు (2)</a:t>
            </a:r>
          </a:p>
        </p:txBody>
      </p:sp>
    </p:spTree>
    <p:extLst>
      <p:ext uri="{BB962C8B-B14F-4D97-AF65-F5344CB8AC3E}">
        <p14:creationId xmlns:p14="http://schemas.microsoft.com/office/powerpoint/2010/main" val="1860924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17308"/>
            <a:ext cx="12760275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అంతము ఆయనే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జలముల ఊటయు</a:t>
            </a:r>
          </a:p>
        </p:txBody>
      </p:sp>
    </p:spTree>
    <p:extLst>
      <p:ext uri="{BB962C8B-B14F-4D97-AF65-F5344CB8AC3E}">
        <p14:creationId xmlns:p14="http://schemas.microsoft.com/office/powerpoint/2010/main" val="2232115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142577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14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తండ్రి భూమి మీద</a:t>
            </a: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తన చిత్తము జరిపెను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వ్యాధి లేమీయు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 పదముల్ తాకెను (2)</a:t>
            </a:r>
          </a:p>
        </p:txBody>
      </p:sp>
    </p:spTree>
    <p:extLst>
      <p:ext uri="{BB962C8B-B14F-4D97-AF65-F5344CB8AC3E}">
        <p14:creationId xmlns:p14="http://schemas.microsoft.com/office/powerpoint/2010/main" val="120653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9925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జయించి మరణమున్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జీవము నిచ్చెను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613469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పరమున ఆలయం నిరతం నీవేగా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సరి సాటి రారు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 కాంతికి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గొరెపిల్ల మహిమకు (2) </a:t>
            </a:r>
          </a:p>
        </p:txBody>
      </p:sp>
    </p:spTree>
    <p:extLst>
      <p:ext uri="{BB962C8B-B14F-4D97-AF65-F5344CB8AC3E}">
        <p14:creationId xmlns:p14="http://schemas.microsoft.com/office/powerpoint/2010/main" val="411215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1089974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927336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ఈతి బాధల్ కఠిన శ్రమలు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అవమానములే కలిగిన వేళ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కొరకే బలియైన యేసు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సిలువను గూర్చి తలపోయుమా (2)</a:t>
            </a:r>
          </a:p>
        </p:txBody>
      </p:sp>
    </p:spTree>
    <p:extLst>
      <p:ext uri="{BB962C8B-B14F-4D97-AF65-F5344CB8AC3E}">
        <p14:creationId xmlns:p14="http://schemas.microsoft.com/office/powerpoint/2010/main" val="2504634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6553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612786" y="1001664"/>
            <a:ext cx="14411301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అల్పకాల శ్రమల పిదప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మహిమతో నిను నింపును ప్రభు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111827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23157734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9164"/>
            <a:ext cx="12760275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ఆప్తులంతా నిను వీడిననూ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శత్రువులే నీపై లేచిననూ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అయినా మరచినా మరచున్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నిన్ను మరువాననినా (2)</a:t>
            </a:r>
          </a:p>
        </p:txBody>
      </p:sp>
    </p:spTree>
    <p:extLst>
      <p:ext uri="{BB962C8B-B14F-4D97-AF65-F5344CB8AC3E}">
        <p14:creationId xmlns:p14="http://schemas.microsoft.com/office/powerpoint/2010/main" val="410582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887364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ప్రేమన్ తలపోయుమా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ఆశ్రయించు ప్రభుని నా ప్రాణమా (2)</a:t>
            </a:r>
          </a:p>
        </p:txBody>
      </p:sp>
    </p:spTree>
    <p:extLst>
      <p:ext uri="{BB962C8B-B14F-4D97-AF65-F5344CB8AC3E}">
        <p14:creationId xmlns:p14="http://schemas.microsoft.com/office/powerpoint/2010/main" val="23140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5874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ప్రాణమా నాలో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ఎందుకు కృంగియున్నావు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యెహోవాయందే ఇంకను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నిరీక్షణ ఉంచుము నీవు (2)</a:t>
            </a:r>
          </a:p>
        </p:txBody>
      </p:sp>
    </p:spTree>
    <p:extLst>
      <p:ext uri="{BB962C8B-B14F-4D97-AF65-F5344CB8AC3E}">
        <p14:creationId xmlns:p14="http://schemas.microsoft.com/office/powerpoint/2010/main" val="1954671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62DEA-322A-4C26-9830-DF3BC4642D34}"/>
              </a:ext>
            </a:extLst>
          </p:cNvPr>
          <p:cNvSpPr txBox="1"/>
          <p:nvPr/>
        </p:nvSpPr>
        <p:spPr>
          <a:xfrm>
            <a:off x="4056346" y="871098"/>
            <a:ext cx="7524182" cy="675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  <a:p>
            <a:pPr algn="ctr" defTabSz="439781">
              <a:lnSpc>
                <a:spcPct val="150000"/>
              </a:lnSpc>
            </a:pPr>
            <a:b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31941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287966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ఏపాటివాడనని నేను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అంచెలంచెలుగా హెచ్చించి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1072001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650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382350"/>
            <a:ext cx="15037881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బలహీనుడనైన నన్ను</a:t>
            </a:r>
            <a:r>
              <a:rPr lang="en-US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నీవెంతగానో బలపరచావు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క్రీస్తేసు మహిమైశ్వర్యములో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అవసరమును తీర్చావు (2)</a:t>
            </a:r>
          </a:p>
        </p:txBody>
      </p:sp>
    </p:spTree>
    <p:extLst>
      <p:ext uri="{BB962C8B-B14F-4D97-AF65-F5344CB8AC3E}">
        <p14:creationId xmlns:p14="http://schemas.microsoft.com/office/powerpoint/2010/main" val="24974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3018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బాధ్యతయైన ప్రేమ నీది నన్ను భరించినది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భద్రత నిచ్చిన ప్రేమ నీది భారము బాపినది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బాధలో ఓదార్పునిచ్చి బలము చేకూర్చెను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251560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272484-1FBC-4C60-8CB4-2C25856ACB3A}"/>
              </a:ext>
            </a:extLst>
          </p:cNvPr>
          <p:cNvSpPr txBox="1"/>
          <p:nvPr/>
        </p:nvSpPr>
        <p:spPr>
          <a:xfrm flipH="1">
            <a:off x="299496" y="215081"/>
            <a:ext cx="150378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చేసిన మేళ్లకు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చూపిన కృపలకు (2)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యేసయ్యా (4)</a:t>
            </a:r>
          </a:p>
        </p:txBody>
      </p:sp>
    </p:spTree>
    <p:extLst>
      <p:ext uri="{BB962C8B-B14F-4D97-AF65-F5344CB8AC3E}">
        <p14:creationId xmlns:p14="http://schemas.microsoft.com/office/powerpoint/2010/main" val="32195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7729" y="2040733"/>
            <a:ext cx="5421416" cy="50625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061844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184772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బహుదూరమైన నన్ను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చేరదీసిన నా తండ్రివి (2)</a:t>
            </a:r>
          </a:p>
        </p:txBody>
      </p:sp>
    </p:spTree>
    <p:extLst>
      <p:ext uri="{BB962C8B-B14F-4D97-AF65-F5344CB8AC3E}">
        <p14:creationId xmlns:p14="http://schemas.microsoft.com/office/powerpoint/2010/main" val="123237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 సుఖశాంతియే నాకు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కౌగిలిలో (2)</a:t>
            </a:r>
          </a:p>
        </p:txBody>
      </p:sp>
    </p:spTree>
    <p:extLst>
      <p:ext uri="{BB962C8B-B14F-4D97-AF65-F5344CB8AC3E}">
        <p14:creationId xmlns:p14="http://schemas.microsoft.com/office/powerpoint/2010/main" val="1659170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251921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తల్లి తన బిడ్డలను మరచినా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మరువలేనంటివే (2)</a:t>
            </a:r>
          </a:p>
        </p:txBody>
      </p:sp>
    </p:spTree>
    <p:extLst>
      <p:ext uri="{BB962C8B-B14F-4D97-AF65-F5344CB8AC3E}">
        <p14:creationId xmlns:p14="http://schemas.microsoft.com/office/powerpoint/2010/main" val="350747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ముఖకాంతియే నన్ను ఆదరించెనులే (2)</a:t>
            </a:r>
          </a:p>
        </p:txBody>
      </p:sp>
    </p:spTree>
    <p:extLst>
      <p:ext uri="{BB962C8B-B14F-4D97-AF65-F5344CB8AC3E}">
        <p14:creationId xmlns:p14="http://schemas.microsoft.com/office/powerpoint/2010/main" val="118701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84364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పర్వతములు తొలగినను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మెట్టలు తత్తరిల్లిన (2)</a:t>
            </a:r>
          </a:p>
        </p:txBody>
      </p:sp>
    </p:spTree>
    <p:extLst>
      <p:ext uri="{BB962C8B-B14F-4D97-AF65-F5344CB8AC3E}">
        <p14:creationId xmlns:p14="http://schemas.microsoft.com/office/powerpoint/2010/main" val="44132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942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55837"/>
            <a:ext cx="1504133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7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కృప నిను వీడదని అభయమిచ్చితివే (2)</a:t>
            </a:r>
          </a:p>
        </p:txBody>
      </p:sp>
    </p:spTree>
    <p:extLst>
      <p:ext uri="{BB962C8B-B14F-4D97-AF65-F5344CB8AC3E}">
        <p14:creationId xmlns:p14="http://schemas.microsoft.com/office/powerpoint/2010/main" val="242725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6773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శాశ్వతమైనది నీవు నాయెడ చూపిన కృప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అనుక్షణం నను కనుపాపవలె (2)</a:t>
            </a:r>
            <a:b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కాచిన కృప</a:t>
            </a:r>
          </a:p>
        </p:txBody>
      </p:sp>
    </p:spTree>
    <p:extLst>
      <p:ext uri="{BB962C8B-B14F-4D97-AF65-F5344CB8AC3E}">
        <p14:creationId xmlns:p14="http://schemas.microsoft.com/office/powerpoint/2010/main" val="362143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92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3238217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75936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66875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378069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7567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02256" y="437978"/>
            <a:ext cx="1523236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2299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2682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</p:txBody>
      </p:sp>
    </p:spTree>
    <p:extLst>
      <p:ext uri="{BB962C8B-B14F-4D97-AF65-F5344CB8AC3E}">
        <p14:creationId xmlns:p14="http://schemas.microsoft.com/office/powerpoint/2010/main" val="258362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349232"/>
            <a:ext cx="15043666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పరిపూర్ణ ప్రేమలో భయముండదు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నిండైన నీ ప్రేమ భీతిని తొలగించు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ఎరిగితి నీ ప్రేమను నమ్మితి ఆ ప్రేమను</a:t>
            </a:r>
          </a:p>
        </p:txBody>
      </p:sp>
    </p:spTree>
    <p:extLst>
      <p:ext uri="{BB962C8B-B14F-4D97-AF65-F5344CB8AC3E}">
        <p14:creationId xmlns:p14="http://schemas.microsoft.com/office/powerpoint/2010/main" val="217588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220187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333160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06611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ఏపాటి నన్ను ప్రేమించినావు – నీ ప్రేమలోనే నను దాచినావు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భారమంతా నువు మోసినావు – నన్నెంతగానో హెచ్చించినావు</a:t>
            </a:r>
          </a:p>
        </p:txBody>
      </p:sp>
    </p:spTree>
    <p:extLst>
      <p:ext uri="{BB962C8B-B14F-4D97-AF65-F5344CB8AC3E}">
        <p14:creationId xmlns:p14="http://schemas.microsoft.com/office/powerpoint/2010/main" val="231063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51714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నను కాచినావు – నీ కనికరమే చూపించినావు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హృదిలోనే నీ వాక్యధ్యానం – నా మదిలోనే నీ నామస్మరణం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ఆరాధించి – నీ దయలో నే జీవించి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నిన్నే నే పూజించి – నీలో నే తరియించీ     ||యేసయ్య||</a:t>
            </a:r>
          </a:p>
        </p:txBody>
      </p:sp>
    </p:spTree>
    <p:extLst>
      <p:ext uri="{BB962C8B-B14F-4D97-AF65-F5344CB8AC3E}">
        <p14:creationId xmlns:p14="http://schemas.microsoft.com/office/powerpoint/2010/main" val="61156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42143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155324"/>
            <a:ext cx="1504133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నన్ను విడనాడలేదు – నీ నీడలోనే నడిపించినావు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లోకాలనేలే రారాజు నీవే – నా జీవనావకు రహదారి నీవే</a:t>
            </a:r>
          </a:p>
        </p:txBody>
      </p:sp>
    </p:spTree>
    <p:extLst>
      <p:ext uri="{BB962C8B-B14F-4D97-AF65-F5344CB8AC3E}">
        <p14:creationId xmlns:p14="http://schemas.microsoft.com/office/powerpoint/2010/main" val="232555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74017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గురి నీవే నా యేసుదేవా – చేరితి నిన్నే నా ప్రాణనాథా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పర్వత శిఖరం నీ మహిమ ద్వారం – ఉన్నతమైనది నీ దివ్య చరితం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సాటే లేరు నీకు – సర్వాధికారివి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మారని దైవం నీవు – మహిమోన్నతుడవు నీవు</a:t>
            </a:r>
          </a:p>
        </p:txBody>
      </p:sp>
    </p:spTree>
    <p:extLst>
      <p:ext uri="{BB962C8B-B14F-4D97-AF65-F5344CB8AC3E}">
        <p14:creationId xmlns:p14="http://schemas.microsoft.com/office/powerpoint/2010/main" val="82831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 ప్రేమ నా సొంతము – నాలోన పలికిన స్తుతిగీతము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నీవేగా తొలికిరణము – నాలోన వెలిగిన రవికిరణము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ఏనాడు ఆరని నా దీపము – నా జీవితానికి ఆధారము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ఇమ్మానుయేలుగా నీ స్నేహము – నాలోన నిత్యము ఒక సంబరం</a:t>
            </a:r>
          </a:p>
        </p:txBody>
      </p:sp>
    </p:spTree>
    <p:extLst>
      <p:ext uri="{BB962C8B-B14F-4D97-AF65-F5344CB8AC3E}">
        <p14:creationId xmlns:p14="http://schemas.microsoft.com/office/powerpoint/2010/main" val="211910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CBA8-18FA-433D-9B25-186EEC316876}"/>
              </a:ext>
            </a:extLst>
          </p:cNvPr>
          <p:cNvSpPr txBox="1"/>
          <p:nvPr/>
        </p:nvSpPr>
        <p:spPr>
          <a:xfrm>
            <a:off x="3610494" y="392996"/>
            <a:ext cx="8126962" cy="8494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1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sz="1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4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3979148036"/>
      </p:ext>
    </p:extLst>
  </p:cSld>
  <p:clrMapOvr>
    <a:masterClrMapping/>
  </p:clrMapOvr>
  <p:transition spd="slow">
    <p:wipe/>
  </p:transition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162799"/>
      </p:ext>
    </p:extLst>
  </p:cSld>
  <p:clrMapOvr>
    <a:masterClrMapping/>
  </p:clrMapOvr>
  <p:transition spd="slow">
    <p:wip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నాలోని ప్రేమ నీదై యున్నది 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 ప్రేమలో నన్ను బలపరచుదేవా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లేనిదే నే బ్రతుకలేను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 వర్ణింప నా తరమా</a:t>
            </a:r>
          </a:p>
        </p:txBody>
      </p:sp>
    </p:spTree>
    <p:extLst>
      <p:ext uri="{BB962C8B-B14F-4D97-AF65-F5344CB8AC3E}">
        <p14:creationId xmlns:p14="http://schemas.microsoft.com/office/powerpoint/2010/main" val="387982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రక్తము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పాపములనుండి విడిపించెను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వేయి నోళ్ళతో స్తుతించినను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తీర్చలేము ఆ ఋణమును (2)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77829"/>
      </p:ext>
    </p:extLst>
  </p:cSld>
  <p:clrMapOvr>
    <a:masterClrMapping/>
  </p:clrMapOvr>
  <p:transition spd="slow">
    <p:wipe/>
  </p:transition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936670"/>
      </p:ext>
    </p:extLst>
  </p:cSld>
  <p:clrMapOvr>
    <a:masterClrMapping/>
  </p:clrMapOvr>
  <p:transition spd="slow">
    <p:wipe/>
  </p:transition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రాత్రియు పగలును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పాదములకు రాయి తగలకుండా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మనకు పరిచర్య చేయుట కొరకై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దేవదూతలు మనకుండగా (2)     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980289"/>
      </p:ext>
    </p:extLst>
  </p:cSld>
  <p:clrMapOvr>
    <a:masterClrMapping/>
  </p:clrMapOvr>
  <p:transition spd="slow">
    <p:wipe/>
  </p:transition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267979"/>
      </p:ext>
    </p:extLst>
  </p:cSld>
  <p:clrMapOvr>
    <a:masterClrMapping/>
  </p:clrMapOvr>
  <p:transition spd="slow">
    <p:wipe/>
  </p:transition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కృతజ్ఞత లేని వారు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వేలకొలదిగ కూలినను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కృపా వాక్యమునకు సాక్షులమై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కృప వెంబడి కృప పొందెదము (2)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69153"/>
      </p:ext>
    </p:extLst>
  </p:cSld>
  <p:clrMapOvr>
    <a:masterClrMapping/>
  </p:clrMapOvr>
  <p:transition spd="slow">
    <p:wipe/>
  </p:transition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20068"/>
      </p:ext>
    </p:extLst>
  </p:cSld>
  <p:clrMapOvr>
    <a:masterClrMapping/>
  </p:clrMapOvr>
  <p:transition spd="slow">
    <p:wipe/>
  </p:transition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 ఆనందం ఆనందం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యేసుని చూచే క్షణం ఆసన్నం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ఆత్మానంద భరితులమై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ఆగమనాకాంక్షతో సాగెదం    </a:t>
            </a:r>
          </a:p>
        </p:txBody>
      </p:sp>
    </p:spTree>
    <p:extLst>
      <p:ext uri="{BB962C8B-B14F-4D97-AF65-F5344CB8AC3E}">
        <p14:creationId xmlns:p14="http://schemas.microsoft.com/office/powerpoint/2010/main" val="2453315578"/>
      </p:ext>
    </p:extLst>
  </p:cSld>
  <p:clrMapOvr>
    <a:masterClrMapping/>
  </p:clrMapOvr>
  <p:transition spd="slow">
    <p:wipe/>
  </p:transition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C29CD4-1558-45D8-8527-0FDC17CF9FDA}"/>
              </a:ext>
            </a:extLst>
          </p:cNvPr>
          <p:cNvSpPr txBox="1"/>
          <p:nvPr/>
        </p:nvSpPr>
        <p:spPr>
          <a:xfrm>
            <a:off x="3175" y="-1064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ఆనంద యాత్ర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ఇది ఆత్మీయ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యేసుతో నూతన</a:t>
            </a:r>
            <a:r>
              <a:rPr lang="en-IN" sz="4800" b="1" i="0" dirty="0">
                <a:effectLst/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మన.. యేసుతో నూతన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యెరుషలేము యాత్ర</a:t>
            </a:r>
            <a:endParaRPr lang="en-IN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904142"/>
      </p:ext>
    </p:extLst>
  </p:cSld>
  <p:clrMapOvr>
    <a:masterClrMapping/>
  </p:clrMapOvr>
  <p:transition spd="slow">
    <p:wipe/>
  </p:transition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07390" y="0"/>
            <a:ext cx="7822094" cy="8402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750223"/>
      </p:ext>
    </p:extLst>
  </p:cSld>
  <p:clrMapOvr>
    <a:masterClrMapping/>
  </p:clrMapOvr>
  <p:transition spd="slow">
    <p:wipe/>
  </p:transition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37866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551676"/>
      </p:ext>
    </p:extLst>
  </p:cSld>
  <p:clrMapOvr>
    <a:masterClrMapping/>
  </p:clrMapOvr>
  <p:transition spd="slow">
    <p:wip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88488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పావుర స్వరము వినబడుచున్నది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 విడచి పరుగిడి రమ్ము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పాపాంధకారములో తిరుగాడు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లోకాశల నాశ్రయించి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పశ్చాత్తాపముతో ప్రార్థించుము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స్వరము ప్రియునికి విబడనిమ్ము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దవళవర్ణుడు రత్నవర్ణుడేసు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మనోహరుడు అతి సుందరుడు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సహోదరి ప్రాణేశ్వరీ అని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ప్రయమార నిన్ను పిలిచెను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1990236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-7938" y="100359"/>
            <a:ext cx="1565275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పాప దాస్యములో చిక్కబడి యుండగా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నను రక్షించెను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రోగబలహీనతందునే కృంగి యుండగా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స్వస్థపరచును నీకృప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మారా వంటి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మధురముగా మార్చెను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29115"/>
      </p:ext>
    </p:extLst>
  </p:cSld>
  <p:clrMapOvr>
    <a:masterClrMapping/>
  </p:clrMapOvr>
  <p:transition spd="slow">
    <p:wipe/>
  </p:transition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503269"/>
      </p:ext>
    </p:extLst>
  </p:cSld>
  <p:clrMapOvr>
    <a:masterClrMapping/>
  </p:clrMapOvr>
  <p:transition spd="slow">
    <p:wipe/>
  </p:transition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458806" y="156115"/>
            <a:ext cx="1471926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నా హీన స్థితిలో పడిపోయి ఉండగా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 నను లేవనెత్తేను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ఆదరించు వారు లేక అలసియున్న నన్ను </a:t>
            </a:r>
            <a:r>
              <a:rPr lang="en-IN" sz="4400" b="1" dirty="0"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ఆదరించెను నీ కృప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మోడైన నా జీవితం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చిగురింపజేసెను నీ కృప </a:t>
            </a:r>
            <a:endParaRPr lang="en-IN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004234"/>
      </p:ext>
    </p:extLst>
  </p:cSld>
  <p:clrMapOvr>
    <a:masterClrMapping/>
  </p:clrMapOvr>
  <p:transition spd="slow">
    <p:wipe/>
  </p:transition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12725" y="-122661"/>
            <a:ext cx="15652750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అపారమైనది నీ కృప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అమూల్యమైనది నీ కృప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జీవము కంటె ఉత్తమమైనది  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పర్వత శిఖరము కన్న ఎతైనది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000" b="1" dirty="0">
                <a:latin typeface="Anek Telugu" pitchFamily="2" charset="0"/>
                <a:cs typeface="Anek Telugu" pitchFamily="2" charset="0"/>
              </a:rPr>
              <a:t>కృప కృప కృప కృప నీకృప</a:t>
            </a:r>
            <a:r>
              <a:rPr lang="en-IN" sz="4000" b="1" dirty="0"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000" b="1" dirty="0">
                <a:latin typeface="Anek Telugu" pitchFamily="2" charset="0"/>
                <a:cs typeface="Anek Telugu" pitchFamily="2" charset="0"/>
              </a:rPr>
              <a:t>॥2॥</a:t>
            </a:r>
            <a:endParaRPr lang="en-IN" sz="40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618444"/>
      </p:ext>
    </p:extLst>
  </p:cSld>
  <p:clrMapOvr>
    <a:masterClrMapping/>
  </p:clrMapOvr>
  <p:transition spd="slow">
    <p:wipe/>
  </p:transition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||ఎవరు 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 ||ఎవరు||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 ||ఎవరు||</a:t>
            </a:r>
            <a:endParaRPr kumimoji="0" lang="en-I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228288"/>
      </p:ext>
    </p:extLst>
  </p:cSld>
  <p:clrMapOvr>
    <a:masterClrMapping/>
  </p:clrMapOvr>
  <p:transition spd="slow">
    <p:wipe/>
  </p:transition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057903764"/>
      </p:ext>
    </p:extLst>
  </p:cSld>
  <p:clrMapOvr>
    <a:masterClrMapping/>
  </p:clrMapOvr>
  <p:transition spd="slow">
    <p:wipe/>
  </p:transition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 ఆయనే తండ్రి ఆయనే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లాలించును నన్ను పాలించును (2)</a:t>
            </a:r>
          </a:p>
        </p:txBody>
      </p:sp>
    </p:spTree>
    <p:extLst>
      <p:ext uri="{BB962C8B-B14F-4D97-AF65-F5344CB8AC3E}">
        <p14:creationId xmlns:p14="http://schemas.microsoft.com/office/powerpoint/2010/main" val="3311395900"/>
      </p:ext>
    </p:extLst>
  </p:cSld>
  <p:clrMapOvr>
    <a:masterClrMapping/>
  </p:clrMapOvr>
  <p:transition spd="slow">
    <p:wipe/>
  </p:transition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425276174"/>
      </p:ext>
    </p:extLst>
  </p:cSld>
  <p:clrMapOvr>
    <a:masterClrMapping/>
  </p:clrMapOvr>
  <p:transition spd="slow">
    <p:wipe/>
  </p:transition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 శ్రమలూ ఉన్నప్పుడల్లా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వేడుకొందునే కాపాడును (2)</a:t>
            </a:r>
          </a:p>
        </p:txBody>
      </p:sp>
    </p:spTree>
    <p:extLst>
      <p:ext uri="{BB962C8B-B14F-4D97-AF65-F5344CB8AC3E}">
        <p14:creationId xmlns:p14="http://schemas.microsoft.com/office/powerpoint/2010/main" val="701330326"/>
      </p:ext>
    </p:extLst>
  </p:cSld>
  <p:clrMapOvr>
    <a:masterClrMapping/>
  </p:clrMapOvr>
  <p:transition spd="slow">
    <p:wipe/>
  </p:transition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2967614677"/>
      </p:ext>
    </p:extLst>
  </p:cSld>
  <p:clrMapOvr>
    <a:masterClrMapping/>
  </p:clrMapOvr>
  <p:transition spd="slow">
    <p:wip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పావుర స్వరము వినబడుచున్నది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 విడచి పరుగిడి రమ్ము</a:t>
            </a:r>
          </a:p>
        </p:txBody>
      </p:sp>
    </p:spTree>
    <p:extLst>
      <p:ext uri="{BB962C8B-B14F-4D97-AF65-F5344CB8AC3E}">
        <p14:creationId xmlns:p14="http://schemas.microsoft.com/office/powerpoint/2010/main" val="821566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రక్తముతో కడిగి వేసాడే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రక్షణ సంతోషం నాకు ఇచ్చాడే (2)</a:t>
            </a:r>
          </a:p>
        </p:txBody>
      </p:sp>
    </p:spTree>
    <p:extLst>
      <p:ext uri="{BB962C8B-B14F-4D97-AF65-F5344CB8AC3E}">
        <p14:creationId xmlns:p14="http://schemas.microsoft.com/office/powerpoint/2010/main" val="1033984286"/>
      </p:ext>
    </p:extLst>
  </p:cSld>
  <p:clrMapOvr>
    <a:masterClrMapping/>
  </p:clrMapOvr>
  <p:transition spd="slow">
    <p:wipe/>
  </p:transition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448706690"/>
      </p:ext>
    </p:extLst>
  </p:cSld>
  <p:clrMapOvr>
    <a:masterClrMapping/>
  </p:clrMapOvr>
  <p:transition spd="slow">
    <p:wipe/>
  </p:transition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864870"/>
            <a:ext cx="1331391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 చేత అభిషేకించి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వాక్యముచే నడుపుచున్నాడు (2)</a:t>
            </a:r>
          </a:p>
        </p:txBody>
      </p:sp>
    </p:spTree>
    <p:extLst>
      <p:ext uri="{BB962C8B-B14F-4D97-AF65-F5344CB8AC3E}">
        <p14:creationId xmlns:p14="http://schemas.microsoft.com/office/powerpoint/2010/main" val="2940250395"/>
      </p:ext>
    </p:extLst>
  </p:cSld>
  <p:clrMapOvr>
    <a:masterClrMapping/>
  </p:clrMapOvr>
  <p:transition spd="slow">
    <p:wipe/>
  </p:transition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06947"/>
            <a:ext cx="13313917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 చేయి విడచిన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 (2)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చేయి విడువడు (3)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చేయి విడువడు</a:t>
            </a:r>
          </a:p>
        </p:txBody>
      </p:sp>
    </p:spTree>
    <p:extLst>
      <p:ext uri="{BB962C8B-B14F-4D97-AF65-F5344CB8AC3E}">
        <p14:creationId xmlns:p14="http://schemas.microsoft.com/office/powerpoint/2010/main" val="1002669076"/>
      </p:ext>
    </p:extLst>
  </p:cSld>
  <p:clrMapOvr>
    <a:masterClrMapping/>
  </p:clrMapOvr>
  <p:transition spd="slow">
    <p:wipe/>
  </p:transition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715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972061107"/>
      </p:ext>
    </p:extLst>
  </p:cSld>
  <p:clrMapOvr>
    <a:masterClrMapping/>
  </p:clrMapOvr>
  <p:transition spd="slow">
    <p:wipe/>
  </p:transition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308425"/>
      </p:ext>
    </p:extLst>
  </p:cSld>
  <p:clrMapOvr>
    <a:masterClrMapping/>
  </p:clrMapOvr>
  <p:transition spd="slow">
    <p:wipe/>
  </p:transition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 అయిన మరచునేమో నేను నిన్ను మరువను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చూడుము నా అరచేతులలో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చెక్కియున్నాను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622387"/>
      </p:ext>
    </p:extLst>
  </p:cSld>
  <p:clrMapOvr>
    <a:masterClrMapping/>
  </p:clrMapOvr>
  <p:transition spd="slow">
    <p:wipe/>
  </p:transition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 పాదము తొట్రిల్లనీయను నేను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నిన్ను కాపాడువాడు కునుకడు నిదురపోడు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44315"/>
      </p:ext>
    </p:extLst>
  </p:cSld>
  <p:clrMapOvr>
    <a:masterClrMapping/>
  </p:clrMapOvr>
  <p:transition spd="slow">
    <p:wipe/>
  </p:transition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23699"/>
      </p:ext>
    </p:extLst>
  </p:cSld>
  <p:clrMapOvr>
    <a:masterClrMapping/>
  </p:clrMapOvr>
  <p:transition spd="slow">
    <p:wipe/>
  </p:transition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పర్వతాలు తొలగవచ్చు తత్తరిల్లు మెట్టలన్నీ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వీడిపోదు నా కృప నీకు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నా నిబంధనా తొలగదు (2)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6704"/>
      </p:ext>
    </p:extLst>
  </p:cSld>
  <p:clrMapOvr>
    <a:masterClrMapping/>
  </p:clrMapOvr>
  <p:transition spd="slow">
    <p:wip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327059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పాపాంధకారములో తిరుగాడు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లోకాశల నాశ్రయించి నీవు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పశ్చాత్తాపముతో ప్రార్థించుము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స్వరము ప్రియునికి విబడనిమ్ము</a:t>
            </a:r>
          </a:p>
        </p:txBody>
      </p:sp>
    </p:spTree>
    <p:extLst>
      <p:ext uri="{BB962C8B-B14F-4D97-AF65-F5344CB8AC3E}">
        <p14:creationId xmlns:p14="http://schemas.microsoft.com/office/powerpoint/2010/main" val="2589486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-1" y="535759"/>
            <a:ext cx="156368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దిగులుపడకు భయపడకు నిన్ను విమోచించెద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నీదు భారమంతా మోసి నాడు శాంతి నొసగెద</a:t>
            </a:r>
            <a:b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kern="1200" dirty="0">
                <a:effectLst/>
                <a:latin typeface="Anek Telugu" pitchFamily="2" charset="0"/>
                <a:cs typeface="Anek Telugu" pitchFamily="2" charset="0"/>
              </a:rPr>
              <a:t>అని చెప్పి వాగ్దానం చేసిన యేసయ్య</a:t>
            </a:r>
            <a:endParaRPr lang="te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943272"/>
      </p:ext>
    </p:extLst>
  </p:cSld>
  <p:clrMapOvr>
    <a:masterClrMapping/>
  </p:clrMapOvr>
  <p:transition spd="slow">
    <p:wipe/>
  </p:transition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221174"/>
            <a:ext cx="1563687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తల్లిలా లాలించును తండ్రిలా ప్రేమించును (2)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ముదిమి వచ్చువరకు ఎత్తుకొని ముద్దాడును</a:t>
            </a:r>
            <a:b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5400" b="1" i="0" kern="1200" dirty="0">
                <a:effectLst/>
                <a:latin typeface="Anek Telugu" pitchFamily="2" charset="0"/>
                <a:cs typeface="Anek Telugu" pitchFamily="2" charset="0"/>
              </a:rPr>
              <a:t>చంక పెట్టుకొని కాపాడును యేసయ్యా</a:t>
            </a:r>
            <a:endParaRPr lang="te-IN" sz="54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429289"/>
      </p:ext>
    </p:extLst>
  </p:cSld>
  <p:clrMapOvr>
    <a:masterClrMapping/>
  </p:clrMapOvr>
  <p:transition spd="slow">
    <p:wipe/>
  </p:transition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3663341398"/>
      </p:ext>
    </p:extLst>
  </p:cSld>
  <p:clrMapOvr>
    <a:masterClrMapping/>
  </p:clrMapOvr>
  <p:transition spd="slow">
    <p:wipe/>
  </p:transition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0A53D4-390B-4283-805E-527DD861A963}"/>
              </a:ext>
            </a:extLst>
          </p:cNvPr>
          <p:cNvSpPr/>
          <p:nvPr/>
        </p:nvSpPr>
        <p:spPr>
          <a:xfrm>
            <a:off x="0" y="-13001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విరిగి నలిగిన హృదయము నీకు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ఇష్టమైన బలి కదా దేవా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నాదు హృదయము నర్పించెదను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నా సమస్తము నీదే దేవా </a:t>
            </a:r>
          </a:p>
        </p:txBody>
      </p:sp>
    </p:spTree>
    <p:extLst>
      <p:ext uri="{BB962C8B-B14F-4D97-AF65-F5344CB8AC3E}">
        <p14:creationId xmlns:p14="http://schemas.microsoft.com/office/powerpoint/2010/main" val="3698664032"/>
      </p:ext>
    </p:extLst>
  </p:cSld>
  <p:clrMapOvr>
    <a:masterClrMapping/>
  </p:clrMapOvr>
  <p:transition spd="slow">
    <p:wipe/>
  </p:transition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741404568"/>
      </p:ext>
    </p:extLst>
  </p:cSld>
  <p:clrMapOvr>
    <a:masterClrMapping/>
  </p:clrMapOvr>
  <p:transition spd="slow">
    <p:wipe/>
  </p:transition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343B10-D216-470A-859F-072BFD004C71}"/>
              </a:ext>
            </a:extLst>
          </p:cNvPr>
          <p:cNvSpPr/>
          <p:nvPr/>
        </p:nvSpPr>
        <p:spPr>
          <a:xfrm>
            <a:off x="-133351" y="52600"/>
            <a:ext cx="159035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కారు చీకటిలో కాంతివలే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అడుగిడితివి</a:t>
            </a:r>
            <a:r>
              <a:rPr lang="en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బ్రతుకులలో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ఆత్మ దాహము తీర్చు ప్రభువా  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పరమ బాటలో నడిపించితివి</a:t>
            </a:r>
            <a:endParaRPr lang="en-IN" sz="4800" b="1" dirty="0">
              <a:solidFill>
                <a:schemeClr val="tx1">
                  <a:lumMod val="95000"/>
                  <a:lumOff val="5000"/>
                </a:schemeClr>
              </a:solidFill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681698"/>
      </p:ext>
    </p:extLst>
  </p:cSld>
  <p:clrMapOvr>
    <a:masterClrMapping/>
  </p:clrMapOvr>
  <p:transition spd="slow">
    <p:wipe/>
  </p:transition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DD2CB6-DDA5-4F13-AD15-194D781D1DE7}"/>
              </a:ext>
            </a:extLst>
          </p:cNvPr>
          <p:cNvSpPr/>
          <p:nvPr/>
        </p:nvSpPr>
        <p:spPr>
          <a:xfrm>
            <a:off x="0" y="500"/>
            <a:ext cx="156368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యెహోవా ఆలకించుము దేవా ఆశ్రయ దుర్గము నీవే 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మా రక్షణ శృంగము మా ఎతైన కోట 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  <a:p>
            <a:pPr algn="ctr">
              <a:lnSpc>
                <a:spcPct val="150000"/>
              </a:lnSpc>
            </a:pPr>
            <a:r>
              <a:rPr lang="te-IN" sz="4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nek Telugu" pitchFamily="2" charset="0"/>
                <a:cs typeface="Anek Telugu" pitchFamily="2" charset="0"/>
              </a:rPr>
              <a:t>నేను ఎవరికి ఎన్నడు భయపడను</a:t>
            </a:r>
          </a:p>
        </p:txBody>
      </p:sp>
    </p:spTree>
    <p:extLst>
      <p:ext uri="{BB962C8B-B14F-4D97-AF65-F5344CB8AC3E}">
        <p14:creationId xmlns:p14="http://schemas.microsoft.com/office/powerpoint/2010/main" val="2399207301"/>
      </p:ext>
    </p:extLst>
  </p:cSld>
  <p:clrMapOvr>
    <a:masterClrMapping/>
  </p:clrMapOvr>
  <p:transition spd="slow">
    <p:wipe/>
  </p:transition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FB29097-645F-4678-8B16-C93E97F4BEB8}"/>
              </a:ext>
            </a:extLst>
          </p:cNvPr>
          <p:cNvSpPr txBox="1"/>
          <p:nvPr/>
        </p:nvSpPr>
        <p:spPr>
          <a:xfrm>
            <a:off x="2266950" y="971550"/>
            <a:ext cx="1110615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    </a:t>
            </a: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/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         </a:t>
            </a:r>
          </a:p>
        </p:txBody>
      </p:sp>
    </p:spTree>
    <p:extLst>
      <p:ext uri="{BB962C8B-B14F-4D97-AF65-F5344CB8AC3E}">
        <p14:creationId xmlns:p14="http://schemas.microsoft.com/office/powerpoint/2010/main" val="403051565"/>
      </p:ext>
    </p:extLst>
  </p:cSld>
  <p:clrMapOvr>
    <a:masterClrMapping/>
  </p:clrMapOvr>
  <p:transition spd="slow">
    <p:wipe/>
  </p:transition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400347"/>
      </p:ext>
    </p:extLst>
  </p:cSld>
  <p:clrMapOvr>
    <a:masterClrMapping/>
  </p:clrMapOvr>
  <p:transition spd="slow">
    <p:wipe/>
  </p:transition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DA406A-9C90-467B-9FE8-3B0FEFE7E757}"/>
              </a:ext>
            </a:extLst>
          </p:cNvPr>
          <p:cNvSpPr txBox="1"/>
          <p:nvPr/>
        </p:nvSpPr>
        <p:spPr>
          <a:xfrm>
            <a:off x="0" y="118507"/>
            <a:ext cx="156337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బహు పూజనీయము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నాపై దృష్టి నిలిపి సంత్రుష్టిగా నను ఉంచి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 (2)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392394"/>
      </p:ext>
    </p:extLst>
  </p:cSld>
  <p:clrMapOvr>
    <a:masterClrMapping/>
  </p:clrMapOvr>
  <p:transition spd="slow">
    <p:wip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పావుర స్వరము వినబడుచున్నది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 విడచి పరుగిడి రమ్ము</a:t>
            </a:r>
          </a:p>
        </p:txBody>
      </p:sp>
    </p:spTree>
    <p:extLst>
      <p:ext uri="{BB962C8B-B14F-4D97-AF65-F5344CB8AC3E}">
        <p14:creationId xmlns:p14="http://schemas.microsoft.com/office/powerpoint/2010/main" val="795394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108424"/>
      </p:ext>
    </p:extLst>
  </p:cSld>
  <p:clrMapOvr>
    <a:masterClrMapping/>
  </p:clrMapOvr>
  <p:transition spd="slow">
    <p:wipe/>
  </p:transition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-7309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బలమైన దుర్గము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 తోడై నిలిచి క్షేమముగా నను దాచి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 (2)   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622022"/>
      </p:ext>
    </p:extLst>
  </p:cSld>
  <p:clrMapOvr>
    <a:masterClrMapping/>
  </p:clrMapOvr>
  <p:transition spd="slow">
    <p:wipe/>
  </p:transition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87545"/>
      </p:ext>
    </p:extLst>
  </p:cSld>
  <p:clrMapOvr>
    <a:masterClrMapping/>
  </p:clrMapOvr>
  <p:transition spd="slow">
    <p:wipe/>
  </p:transition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94D76D-6D88-4A2C-ACED-6F66CA1D17AD}"/>
              </a:ext>
            </a:extLst>
          </p:cNvPr>
          <p:cNvSpPr txBox="1"/>
          <p:nvPr/>
        </p:nvSpPr>
        <p:spPr>
          <a:xfrm>
            <a:off x="0" y="-23523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నాలో నివసించే సువాసనగా నను మార్చి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విజయోత్సవాలతో ఊరేగింపజేసెనే (2)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982737"/>
      </p:ext>
    </p:extLst>
  </p:cSld>
  <p:clrMapOvr>
    <a:masterClrMapping/>
  </p:clrMapOvr>
  <p:transition spd="slow">
    <p:wipe/>
  </p:transition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590636-4853-45B8-B947-A628F559A79F}"/>
              </a:ext>
            </a:extLst>
          </p:cNvPr>
          <p:cNvSpPr txBox="1"/>
          <p:nvPr/>
        </p:nvSpPr>
        <p:spPr>
          <a:xfrm>
            <a:off x="3175" y="26144"/>
            <a:ext cx="156337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జుంటి తేనె ధారల కన్నా</a:t>
            </a:r>
            <a:r>
              <a:rPr lang="en-US" sz="4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యేసు నామమే మధురం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 సన్నిధినే మరువజాలను (2)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జీవితకాలమంతా ఆనందించెదా</a:t>
            </a:r>
            <a:b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800" b="1" i="0" dirty="0">
                <a:effectLst/>
                <a:latin typeface="Anek Telugu" pitchFamily="2" charset="0"/>
                <a:cs typeface="Anek Telugu" pitchFamily="2" charset="0"/>
              </a:rPr>
              <a:t>యేసయ్యనే ఆరాధించెదా (2)  </a:t>
            </a:r>
            <a:endParaRPr lang="en-US" sz="48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02960"/>
      </p:ext>
    </p:extLst>
  </p:cSld>
  <p:clrMapOvr>
    <a:masterClrMapping/>
  </p:clrMapOvr>
  <p:transition spd="slow">
    <p:wipe/>
  </p:transition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      ||ఎన్ని||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         ||ఎన్ని||</a:t>
            </a:r>
          </a:p>
        </p:txBody>
      </p:sp>
    </p:spTree>
    <p:extLst>
      <p:ext uri="{BB962C8B-B14F-4D97-AF65-F5344CB8AC3E}">
        <p14:creationId xmlns:p14="http://schemas.microsoft.com/office/powerpoint/2010/main" val="321975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4166708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తోడు లేక నీ ప్రేమ 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ఇలలోన ఏ ప్రాణి నిలువలేదు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అడవి పూవులే నీ ప్రేమ పొందగా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349640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19881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ఇంటి దీపం నీవే అని తెలసి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హృదయం నీ కొరకై పదిలపరచితి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ఆరిపోయిన నా వెలుగు దీపము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వెలిగించుము నీ ప్రేమతో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5222272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దవళవర్ణుడు రత్నవర్ణుడేసు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అతి మనోహరుడు అతి సుందరుడు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సహోదరి ప్రాణేశ్వరీ అని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ప్రయమార నిన్ను పిలిచెను యేసు</a:t>
            </a:r>
          </a:p>
        </p:txBody>
      </p:sp>
    </p:spTree>
    <p:extLst>
      <p:ext uri="{BB962C8B-B14F-4D97-AF65-F5344CB8AC3E}">
        <p14:creationId xmlns:p14="http://schemas.microsoft.com/office/powerpoint/2010/main" val="3414324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1364630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ఆపదలు నన్ను వెన్నంటియున్నా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నా కాపరి నీవై నన్నాదుకొంటివి (2)</a:t>
            </a:r>
            <a:endParaRPr lang="en-IN" sz="7200" dirty="0">
              <a:effectLst/>
            </a:endParaRPr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లోకమంతయూ నన్ను విడచినా (2)</a:t>
            </a:r>
            <a:endParaRPr lang="en-IN" sz="7200" dirty="0"/>
          </a:p>
          <a:p>
            <a:pPr marL="0" marR="0" indent="0" algn="ctr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te-IN" sz="4000" b="1" i="0" kern="1200" spc="0" baseline="0" dirty="0">
                <a:ln>
                  <a:noFill/>
                </a:ln>
                <a:solidFill>
                  <a:srgbClr val="FFFFFF"/>
                </a:solidFill>
                <a:effectLst/>
                <a:latin typeface="Anek Telugu" pitchFamily="2" charset="0"/>
                <a:ea typeface="+mn-ea"/>
                <a:cs typeface="Anek Telugu" pitchFamily="2" charset="0"/>
              </a:rPr>
              <a:t>నీ నుండి వేరు చెయ్యవు (2) ప్రభువా</a:t>
            </a:r>
            <a:endParaRPr kumimoji="0" lang="te-IN" sz="7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618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54539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స్థితి గమనించి నన్నూ ప్రేమించి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కొరకై కల్వరిలో యాగమైతివి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నీదు యాగమే నా మోక్ష మార్గము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నీయందే నిత్యజీవము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345599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తలచినా ఏది అడిగినా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జరిగేది నీ చిత్తమే (2) ప్రభువా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వాక్కుకై వేచియుంటిని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ప్రార్థన ఆలకించుమా (2) ప్రభువా</a:t>
            </a:r>
          </a:p>
        </p:txBody>
      </p:sp>
    </p:spTree>
    <p:extLst>
      <p:ext uri="{BB962C8B-B14F-4D97-AF65-F5344CB8AC3E}">
        <p14:creationId xmlns:p14="http://schemas.microsoft.com/office/powerpoint/2010/main" val="29126055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6305963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55727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0683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ప్రాణమును అర్పించినావు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శ్రమల సంకెళ్ళైన శత్రువును కరుణించువాడవు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శూరులు నీ యెదుట వీరులు కారెన్నడు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జగతిని జయించిన జయశీలుడా (2)</a:t>
            </a:r>
          </a:p>
        </p:txBody>
      </p:sp>
    </p:spTree>
    <p:extLst>
      <p:ext uri="{BB962C8B-B14F-4D97-AF65-F5344CB8AC3E}">
        <p14:creationId xmlns:p14="http://schemas.microsoft.com/office/powerpoint/2010/main" val="36463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46283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స్తుతులతో దుర్గమును స్థాపించువాడవు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శృంగ ధ్వనులతో సైన్యము నడిపించువాడవు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యందు ధైర్యమును నే పొందుకొనెదను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మరణము గెలిచిన బహు ధీరుడా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32553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పావుర స్వరము వినబడుచున్నది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 విడచి పరుగిడి రమ్ము</a:t>
            </a:r>
          </a:p>
        </p:txBody>
      </p:sp>
    </p:spTree>
    <p:extLst>
      <p:ext uri="{BB962C8B-B14F-4D97-AF65-F5344CB8AC3E}">
        <p14:creationId xmlns:p14="http://schemas.microsoft.com/office/powerpoint/2010/main" val="620228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8516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545816" y="138837"/>
            <a:ext cx="1454524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కృపలతో రాజ్యమును స్థిరపరచు నీవు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బహు తరములకు శోభాతిశయముగా చేసితివి నన్ను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నెమ్మది కలిగించే నీ బాహుబలముతో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 నణచిన బహు శూరుడా (2)</a:t>
            </a:r>
          </a:p>
        </p:txBody>
      </p:sp>
    </p:spTree>
    <p:extLst>
      <p:ext uri="{BB962C8B-B14F-4D97-AF65-F5344CB8AC3E}">
        <p14:creationId xmlns:p14="http://schemas.microsoft.com/office/powerpoint/2010/main" val="419479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8BDCAB-5E1F-C6C8-D7E5-B386E132DDC2}"/>
              </a:ext>
            </a:extLst>
          </p:cNvPr>
          <p:cNvSpPr txBox="1"/>
          <p:nvPr/>
        </p:nvSpPr>
        <p:spPr>
          <a:xfrm>
            <a:off x="1323861" y="138837"/>
            <a:ext cx="129891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 యుగములలో సజీవుడవు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సరిపోల్చగలనా నీ సామర్ధ్యమును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కొనియాడదగినది నీ దివ్య తేజం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ధ్యానం నా ప్రాణం నీవే యేసయ్యా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7151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654646" y="509349"/>
            <a:ext cx="8327581" cy="8125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301163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7799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మేఘాలమీద యేసు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పరిశుద్దులందరిని తీసుకుపోతాడు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లోకమంతా శ్రమకాలం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విడువబడుట బహుఘోరం </a:t>
            </a:r>
          </a:p>
        </p:txBody>
      </p:sp>
    </p:spTree>
    <p:extLst>
      <p:ext uri="{BB962C8B-B14F-4D97-AF65-F5344CB8AC3E}">
        <p14:creationId xmlns:p14="http://schemas.microsoft.com/office/powerpoint/2010/main" val="28383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0902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పరిశుద్దులకు విందవబోతుంది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ఏడేండ్లు లోకం మీదికి శ్రమ రాబోతుంది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సువార్త మూయబడున్‌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వాక్యమే కరువగును </a:t>
            </a:r>
          </a:p>
        </p:txBody>
      </p:sp>
    </p:spTree>
    <p:extLst>
      <p:ext uri="{BB962C8B-B14F-4D97-AF65-F5344CB8AC3E}">
        <p14:creationId xmlns:p14="http://schemas.microsoft.com/office/powerpoint/2010/main" val="265818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5989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వెయ్యేండ్లు ఇలపై యేసు రాజ్యమేలును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రాజ్యాలన్ని ఆయన ఏలును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నీతి శాంతి వర్ధిల్లును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న్యాయమే కనబడును </a:t>
            </a:r>
          </a:p>
        </p:txBody>
      </p:sp>
    </p:spTree>
    <p:extLst>
      <p:ext uri="{BB962C8B-B14F-4D97-AF65-F5344CB8AC3E}">
        <p14:creationId xmlns:p14="http://schemas.microsoft.com/office/powerpoint/2010/main" val="89478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6"/>
            <a:ext cx="7519496" cy="723853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నేనెల్లప్పుడు యెహోవను సన్నుతించెదన్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నిత్యము ఆయన కీర్తి నా నోట నుండున్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మేలుకే – ఆరాధన యేసుకే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అంతా నా మంచికే – 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తన చిత్తమునకు తల వంచితే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ఆరాధన ఆపను – స్తుతియించుట మానను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స్తుతియించుట మానను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కన్నీళ్లే పానములైనా – కఠిన దుఃఖ బాధలైనా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స్థితి గతులే మారినా – అవకాశం చేజారినా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మారదు యేసు ప్రేమ – నిత్యుడైన తండ్రి ప్రేమ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ఆస్తులన్ని కోల్పోయినా – కన్నవారే కనుమరుగైనా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ఊపిరి భరువైనా – గుండెలే పగిలినా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యెహోవా ఇచ్చెను – యెహోవా తీసుకొనెను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ఆయన నామమునకే – స్తుతి కలుగు గాక (2)</a:t>
            </a:r>
          </a:p>
          <a:p>
            <a:pPr defTabSz="439781">
              <a:defRPr/>
            </a:pPr>
            <a:endParaRPr lang="te-IN" sz="1347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అవమానం ఎంతైనా – నా వారే కాదన్నా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తప్ప ఎవరున్నారు ఆకాశమందున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1171966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41694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లోక దేవతలన్నీ ఆయన ముందర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సాగిలపడి నమస్కరించి గడగడలాడును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వంగని మోకాళ్ళన్నీ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యెదుట వంగిపోవును </a:t>
            </a:r>
          </a:p>
        </p:txBody>
      </p:sp>
    </p:spTree>
    <p:extLst>
      <p:ext uri="{BB962C8B-B14F-4D97-AF65-F5344CB8AC3E}">
        <p14:creationId xmlns:p14="http://schemas.microsoft.com/office/powerpoint/2010/main" val="215416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2970520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క్రైస్తవుడా మరువవద్దు ఆయన రాకడ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కనిపెట్టి ప్రార్ధనచేసి సిద్ధముగానుండు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రెప్ప పాటున మారాలి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 చెంతకు చేరాలి </a:t>
            </a:r>
          </a:p>
        </p:txBody>
      </p:sp>
    </p:spTree>
    <p:extLst>
      <p:ext uri="{BB962C8B-B14F-4D97-AF65-F5344CB8AC3E}">
        <p14:creationId xmlns:p14="http://schemas.microsoft.com/office/powerpoint/2010/main" val="281503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129412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రాజుగా వచ్చుచున్నాడు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భూలోకమంతా తెలుసుకొంటారు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రవికోటి తేజుడు రమ్యమైన దేవుడు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రారాజుగా వచ్చు చున్నాడు (2) </a:t>
            </a:r>
          </a:p>
        </p:txBody>
      </p:sp>
    </p:spTree>
    <p:extLst>
      <p:ext uri="{BB962C8B-B14F-4D97-AF65-F5344CB8AC3E}">
        <p14:creationId xmlns:p14="http://schemas.microsoft.com/office/powerpoint/2010/main" val="396167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68F1B1-D959-4BE2-88F9-CB0686E01DBD}"/>
              </a:ext>
            </a:extLst>
          </p:cNvPr>
          <p:cNvSpPr txBox="1"/>
          <p:nvPr/>
        </p:nvSpPr>
        <p:spPr>
          <a:xfrm>
            <a:off x="3983946" y="743961"/>
            <a:ext cx="8327581" cy="7198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33063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6902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కరుణయు కృపయు నిరంతర శాంతి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వినయము ఉన్నవాడా(2)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జీవితం.. నశియింపక..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కాపాడువాడా... నా కాపరి... (2)</a:t>
            </a:r>
          </a:p>
        </p:txBody>
      </p:sp>
    </p:spTree>
    <p:extLst>
      <p:ext uri="{BB962C8B-B14F-4D97-AF65-F5344CB8AC3E}">
        <p14:creationId xmlns:p14="http://schemas.microsoft.com/office/powerpoint/2010/main" val="282994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27273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47685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కొరకు అన్నియు చేయువాడా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చేసి ముగించువాడా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బరువు.. నా బాధ్యత..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చెంత... నుంచితివి... (2)</a:t>
            </a:r>
          </a:p>
        </p:txBody>
      </p:sp>
    </p:spTree>
    <p:extLst>
      <p:ext uri="{BB962C8B-B14F-4D97-AF65-F5344CB8AC3E}">
        <p14:creationId xmlns:p14="http://schemas.microsoft.com/office/powerpoint/2010/main" val="14497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62704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D4ACFC-9A5F-4322-A059-9447C4391781}"/>
              </a:ext>
            </a:extLst>
          </p:cNvPr>
          <p:cNvSpPr txBox="1"/>
          <p:nvPr/>
        </p:nvSpPr>
        <p:spPr>
          <a:xfrm>
            <a:off x="297772" y="307830"/>
            <a:ext cx="15041330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ఉండుటయే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 వాంచయ్యా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చిత్తం నెరవేర్చుటయే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హృదయ తపనయ్యా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నిన్నే కదా</a:t>
            </a:r>
            <a:r>
              <a:rPr lang="en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నిలిపేను (2)</a:t>
            </a:r>
          </a:p>
        </p:txBody>
      </p:sp>
    </p:spTree>
    <p:extLst>
      <p:ext uri="{BB962C8B-B14F-4D97-AF65-F5344CB8AC3E}">
        <p14:creationId xmlns:p14="http://schemas.microsoft.com/office/powerpoint/2010/main" val="191107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3910972" y="639473"/>
            <a:ext cx="7814930" cy="7155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1800" b="1" dirty="0"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 – నను విడచిపోయిననూ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 – ఈ లోకంలో బ్రతుకలేనయ్యా (2)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18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3956171655"/>
      </p:ext>
    </p:extLst>
  </p:cSld>
  <p:clrMapOvr>
    <a:masterClrMapping/>
  </p:clrMapOvr>
  <p:transition spd="slow">
    <p:wipe/>
  </p:transition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12421"/>
      </p:ext>
    </p:extLst>
  </p:cSld>
  <p:clrMapOvr>
    <a:masterClrMapping/>
  </p:clrMapOvr>
  <p:transition spd="slow">
    <p:wipe/>
  </p:transition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ఘోరపాపినైన నేనూ 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దూరంగా పారిపోగా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 ప్రేమతో నను క్షమియించి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హత్తుకొన్నావయ్యా (2)  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602605"/>
      </p:ext>
    </p:extLst>
  </p:cSld>
  <p:clrMapOvr>
    <a:masterClrMapping/>
  </p:clrMapOvr>
  <p:transition spd="slow">
    <p:wipe/>
  </p:transition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198131"/>
      </p:ext>
    </p:extLst>
  </p:cSld>
  <p:clrMapOvr>
    <a:masterClrMapping/>
  </p:clrMapOvr>
  <p:transition spd="slow">
    <p:wipe/>
  </p:transition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నాకున్న వారందరూ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విడచిపోయిననూ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ఎన్నెన్నో ఇబ్బందులకు గురి చేసిననూ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నను నీవు విడువలేదయ్యా (2)     </a:t>
            </a:r>
            <a:endParaRPr lang="en-US" sz="4400" b="1" i="0" dirty="0"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702588"/>
      </p:ext>
    </p:extLst>
  </p:cSld>
  <p:clrMapOvr>
    <a:masterClrMapping/>
  </p:clrMapOvr>
  <p:transition spd="slow">
    <p:wipe/>
  </p:transition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108165"/>
      </p:ext>
    </p:extLst>
  </p:cSld>
  <p:clrMapOvr>
    <a:masterClrMapping/>
  </p:clrMapOvr>
  <p:transition spd="slow">
    <p:wipe/>
  </p:transition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75016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నీవు లేకుండ నేనూ</a:t>
            </a:r>
            <a:endParaRPr lang="en-IN" sz="44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ఈ లోకంలో బ్రతుకలేనయ్యా (2)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నీతో కూడా ఈ లోకం నుండీ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పరలోకం చేరెదనేసయ్యా (2)    </a:t>
            </a:r>
          </a:p>
        </p:txBody>
      </p:sp>
    </p:spTree>
    <p:extLst>
      <p:ext uri="{BB962C8B-B14F-4D97-AF65-F5344CB8AC3E}">
        <p14:creationId xmlns:p14="http://schemas.microsoft.com/office/powerpoint/2010/main" val="2640248317"/>
      </p:ext>
    </p:extLst>
  </p:cSld>
  <p:clrMapOvr>
    <a:masterClrMapping/>
  </p:clrMapOvr>
  <p:transition spd="slow">
    <p:wipe/>
  </p:transition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878F76-BF59-49BD-8916-60B3F6235392}"/>
              </a:ext>
            </a:extLst>
          </p:cNvPr>
          <p:cNvSpPr txBox="1"/>
          <p:nvPr/>
        </p:nvSpPr>
        <p:spPr>
          <a:xfrm>
            <a:off x="641943" y="189530"/>
            <a:ext cx="1435298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చింతలన్ని తీరేనయ్యా నిను చేరగా</a:t>
            </a:r>
            <a:b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</a:br>
            <a:r>
              <a:rPr lang="en-US" sz="4400" b="1" i="0" dirty="0">
                <a:effectLst/>
                <a:latin typeface="Anek Telugu" pitchFamily="2" charset="0"/>
                <a:cs typeface="Anek Telugu" pitchFamily="2" charset="0"/>
              </a:rPr>
              <a:t>          </a:t>
            </a:r>
            <a:r>
              <a:rPr lang="te-IN" sz="4400" b="1" i="0" dirty="0">
                <a:effectLst/>
                <a:latin typeface="Anek Telugu" pitchFamily="2" charset="0"/>
                <a:cs typeface="Anek Telugu" pitchFamily="2" charset="0"/>
              </a:rPr>
              <a:t>ఎంత మంచి దేవుడవేసయ్యా (2)        </a:t>
            </a:r>
            <a:endParaRPr lang="en-US" sz="4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927991"/>
      </p:ext>
    </p:extLst>
  </p:cSld>
  <p:clrMapOvr>
    <a:masterClrMapping/>
  </p:clrMapOvr>
  <p:transition spd="slow">
    <p:wipe/>
  </p:transition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3909935" y="1288615"/>
            <a:ext cx="7817004" cy="6324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  <a:p>
            <a:pPr algn="ctr">
              <a:lnSpc>
                <a:spcPct val="150000"/>
              </a:lnSpc>
            </a:pPr>
            <a:endParaRPr lang="te-IN" sz="1800" b="1" i="0" dirty="0">
              <a:effectLst/>
              <a:latin typeface="Anek Telugu" pitchFamily="2" charset="0"/>
              <a:cs typeface="Anek Telugu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18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776517"/>
      </p:ext>
    </p:extLst>
  </p:cSld>
  <p:clrMapOvr>
    <a:masterClrMapping/>
  </p:clrMapOvr>
  <p:transition spd="slow">
    <p:wip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4140956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956014968"/>
      </p:ext>
    </p:extLst>
  </p:cSld>
  <p:clrMapOvr>
    <a:masterClrMapping/>
  </p:clrMapOvr>
  <p:transition spd="slow">
    <p:wipe/>
  </p:transition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నుండియే అన్ని సాధ్యమయ్యా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మాట ఒకటి చాలునయ్య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 మాట ఒకటి చాలునయ్య </a:t>
            </a:r>
          </a:p>
        </p:txBody>
      </p:sp>
    </p:spTree>
    <p:extLst>
      <p:ext uri="{BB962C8B-B14F-4D97-AF65-F5344CB8AC3E}">
        <p14:creationId xmlns:p14="http://schemas.microsoft.com/office/powerpoint/2010/main" val="3577468345"/>
      </p:ext>
    </p:extLst>
  </p:cSld>
  <p:clrMapOvr>
    <a:masterClrMapping/>
  </p:clrMapOvr>
  <p:transition spd="slow">
    <p:wipe/>
  </p:transition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1811099418"/>
      </p:ext>
    </p:extLst>
  </p:cSld>
  <p:clrMapOvr>
    <a:masterClrMapping/>
  </p:clrMapOvr>
  <p:transition spd="slow">
    <p:wipe/>
  </p:transition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చిత్తమే శుద్ధి పొందు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అని చెప్పి తాకితివే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అని చెప్పి తాకితివే </a:t>
            </a:r>
          </a:p>
        </p:txBody>
      </p:sp>
    </p:spTree>
    <p:extLst>
      <p:ext uri="{BB962C8B-B14F-4D97-AF65-F5344CB8AC3E}">
        <p14:creationId xmlns:p14="http://schemas.microsoft.com/office/powerpoint/2010/main" val="241797061"/>
      </p:ext>
    </p:extLst>
  </p:cSld>
  <p:clrMapOvr>
    <a:masterClrMapping/>
  </p:clrMapOvr>
  <p:transition spd="slow">
    <p:wipe/>
  </p:transition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3374897885"/>
      </p:ext>
    </p:extLst>
  </p:cSld>
  <p:clrMapOvr>
    <a:masterClrMapping/>
  </p:clrMapOvr>
  <p:transition spd="slow">
    <p:wipe/>
  </p:transition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వ్యాధిని సిలువ లోనా  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నీవుపొంది తీర్చితివే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అయ్యా నీవుపొంది తీర్చితివే</a:t>
            </a:r>
            <a:endParaRPr lang="en-IN" sz="5400" b="1" dirty="0"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380106"/>
      </p:ext>
    </p:extLst>
  </p:cSld>
  <p:clrMapOvr>
    <a:masterClrMapping/>
  </p:clrMapOvr>
  <p:transition spd="slow">
    <p:wipe/>
  </p:transition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86397C-7CD1-F1F4-AD68-99289D91D07B}"/>
              </a:ext>
            </a:extLst>
          </p:cNvPr>
          <p:cNvSpPr txBox="1"/>
          <p:nvPr/>
        </p:nvSpPr>
        <p:spPr>
          <a:xfrm>
            <a:off x="1161478" y="285006"/>
            <a:ext cx="13313917" cy="3831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విన్నపములు వినువాడా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నా కన్నీరు తుడుచు వాడా </a:t>
            </a:r>
          </a:p>
          <a:p>
            <a:pPr algn="ctr">
              <a:lnSpc>
                <a:spcPct val="150000"/>
              </a:lnSpc>
            </a:pPr>
            <a:r>
              <a:rPr lang="te-IN" sz="5400" b="1" i="0" dirty="0">
                <a:effectLst/>
                <a:latin typeface="Anek Telugu" pitchFamily="2" charset="0"/>
                <a:cs typeface="Anek Telugu" pitchFamily="2" charset="0"/>
              </a:rPr>
              <a:t>సుఖములు ఇచ్చువాడా స్తోత్రము యేసయ్యా </a:t>
            </a:r>
          </a:p>
        </p:txBody>
      </p:sp>
    </p:spTree>
    <p:extLst>
      <p:ext uri="{BB962C8B-B14F-4D97-AF65-F5344CB8AC3E}">
        <p14:creationId xmlns:p14="http://schemas.microsoft.com/office/powerpoint/2010/main" val="4037435840"/>
      </p:ext>
    </p:extLst>
  </p:cSld>
  <p:clrMapOvr>
    <a:masterClrMapping/>
  </p:clrMapOvr>
  <p:transition spd="slow">
    <p:wipe/>
  </p:transition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988072-423A-4C5D-8757-A661B9352FA2}"/>
              </a:ext>
            </a:extLst>
          </p:cNvPr>
          <p:cNvSpPr txBox="1"/>
          <p:nvPr/>
        </p:nvSpPr>
        <p:spPr>
          <a:xfrm>
            <a:off x="3477909" y="1033881"/>
            <a:ext cx="7817439" cy="648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         ||నీవుంటే||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  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        ||నీ మాట||</a:t>
            </a:r>
          </a:p>
          <a:p>
            <a:pPr algn="ctr" defTabSz="439781">
              <a:lnSpc>
                <a:spcPct val="150000"/>
              </a:lnSpc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 ||నీ మాట||</a:t>
            </a:r>
          </a:p>
        </p:txBody>
      </p:sp>
    </p:spTree>
    <p:extLst>
      <p:ext uri="{BB962C8B-B14F-4D97-AF65-F5344CB8AC3E}">
        <p14:creationId xmlns:p14="http://schemas.microsoft.com/office/powerpoint/2010/main" val="37672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36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ఎన్ని బాధలున్ననూ ఇబ్బందులైననూ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ఎంత కష్టమొచ్చినా నిష్టూరమైననూ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94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64501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కన్నీళ్లే పానములైనా – కఠిన దుఃఖ బాధలైనా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స్థితి గతులే మారినా – అవకాశం చేజారినా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మారదు యేసు ప్రేమ – నిత్యుడైన తండ్రి ప్రేమ (2)</a:t>
            </a:r>
          </a:p>
        </p:txBody>
      </p:sp>
    </p:spTree>
    <p:extLst>
      <p:ext uri="{BB962C8B-B14F-4D97-AF65-F5344CB8AC3E}">
        <p14:creationId xmlns:p14="http://schemas.microsoft.com/office/powerpoint/2010/main" val="1215779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398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బ్రతుకు నావ పగిలినా కడలి పాలైననూ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అలలు ముంచి వేసినా ఆశలు అనగారినా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3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609600"/>
            <a:ext cx="16801663" cy="301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ఆస్తులన్నీ పోయినా అనాథగా మిగిలినా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ఆప్తులే విడనాడినా ఆరోగ్యం క్షీణించినా (2)</a:t>
            </a:r>
            <a:endParaRPr lang="te-IN" sz="66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645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4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846667"/>
            <a:ext cx="16801663" cy="274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నీకు ఇలలో ఏదియు లేదు అసాధ్యము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6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నీదు కృపతో నాకేమియు కాదిల సమానము (2)</a:t>
            </a:r>
            <a:endParaRPr lang="te-IN" sz="60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6F170-98DA-4103-B15B-9978C3FF7BA6}"/>
              </a:ext>
            </a:extLst>
          </p:cNvPr>
          <p:cNvSpPr txBox="1"/>
          <p:nvPr/>
        </p:nvSpPr>
        <p:spPr>
          <a:xfrm>
            <a:off x="-582395" y="158044"/>
            <a:ext cx="16801663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నీవుంటే నాకు చాలు యేసయ్యా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నీవెంటే నేను ఉంటానేసయ్యా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మాట చాలయ్యా నీ చూపు చాలయ్యా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తోడు చాలయ్యా నీ నీడ చాలయ్యా (2)</a:t>
            </a:r>
            <a:endParaRPr lang="te-IN" sz="4400" dirty="0">
              <a:solidFill>
                <a:srgbClr val="97BE49">
                  <a:lumMod val="75000"/>
                </a:srgbClr>
              </a:solidFill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8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58FCCA-F3BF-4708-808B-780048353B8D}"/>
              </a:ext>
            </a:extLst>
          </p:cNvPr>
          <p:cNvSpPr txBox="1"/>
          <p:nvPr/>
        </p:nvSpPr>
        <p:spPr>
          <a:xfrm>
            <a:off x="1663551" y="732824"/>
            <a:ext cx="12020848" cy="808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(2)       ||కృపలను||</a:t>
            </a:r>
          </a:p>
          <a:p>
            <a:pPr algn="ctr" defTabSz="439781">
              <a:defRPr/>
            </a:pPr>
            <a:endParaRPr lang="te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(2)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</a:p>
          <a:p>
            <a:pPr algn="ctr" defTabSz="439781">
              <a:defRPr/>
            </a:pP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(2)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3463" dirty="0">
                <a:latin typeface="Ramabhadra" panose="02000600000000000000" pitchFamily="2" charset="0"/>
                <a:cs typeface="Ramabhadra" panose="02000600000000000000" pitchFamily="2" charset="0"/>
              </a:rPr>
              <a:t>ఆనందమానందమే – (2)       ||కృపలను||</a:t>
            </a:r>
            <a:endParaRPr lang="en-IN" sz="3463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36960"/>
      </p:ext>
    </p:extLst>
  </p:cSld>
  <p:clrMapOvr>
    <a:masterClrMapping/>
  </p:clrMapOvr>
  <p:transition spd="slow">
    <p:wipe/>
  </p:transition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20146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432991"/>
      </p:ext>
    </p:extLst>
  </p:cSld>
  <p:clrMapOvr>
    <a:masterClrMapping/>
  </p:clrMapOvr>
  <p:transition spd="slow">
    <p:wipe/>
  </p:transition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61223B-5BE1-4E01-AFC0-3EF9DDF2E6AB}"/>
              </a:ext>
            </a:extLst>
          </p:cNvPr>
          <p:cNvSpPr txBox="1"/>
          <p:nvPr/>
        </p:nvSpPr>
        <p:spPr>
          <a:xfrm>
            <a:off x="296048" y="345687"/>
            <a:ext cx="150447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రూపింపబడుచున్న ఏ ఆయుధముండినను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నాకు విరోధమై వర్ధిల్లదు యని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చెప్పిన మాట సత్యం </a:t>
            </a:r>
            <a:r>
              <a:rPr lang="te-IN" sz="40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0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58981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పాపమె నిన్ను - సిలువకు గురిచేసెన్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నాదు దోషమె నిన్ను - అణువణువున హింసించెన్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నీవు కార్చిన రక్తధారలే - నా రక్షణాధారం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సిలువను చేరెదన్ - విరిగిన హృదయముతోను</a:t>
            </a:r>
          </a:p>
        </p:txBody>
      </p:sp>
    </p:spTree>
    <p:extLst>
      <p:ext uri="{BB962C8B-B14F-4D97-AF65-F5344CB8AC3E}">
        <p14:creationId xmlns:p14="http://schemas.microsoft.com/office/powerpoint/2010/main" val="254949883"/>
      </p:ext>
    </p:extLst>
  </p:cSld>
  <p:clrMapOvr>
    <a:masterClrMapping/>
  </p:clrMapOvr>
  <p:transition spd="slow">
    <p:wip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618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090155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12252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166085"/>
      </p:ext>
    </p:extLst>
  </p:cSld>
  <p:clrMapOvr>
    <a:masterClrMapping/>
  </p:clrMapOvr>
  <p:transition spd="slow">
    <p:wipe/>
  </p:transition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B07F7D-6B26-4000-AC34-26223E6E3F28}"/>
              </a:ext>
            </a:extLst>
          </p:cNvPr>
          <p:cNvSpPr txBox="1"/>
          <p:nvPr/>
        </p:nvSpPr>
        <p:spPr>
          <a:xfrm>
            <a:off x="0" y="334536"/>
            <a:ext cx="1563687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కన్నీటి లోయలలో నే కృంగిన వేళలలో </a:t>
            </a:r>
            <a:r>
              <a:rPr lang="en-IN" sz="54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నింగిని చీల్చి వర్షము పంపి </a:t>
            </a:r>
            <a:b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</a:br>
            <a:r>
              <a:rPr lang="te-IN" sz="7200" b="0" i="0" dirty="0">
                <a:effectLst/>
                <a:latin typeface="Ramabhadra" panose="02000600000000000000" pitchFamily="2" charset="0"/>
                <a:cs typeface="Ramabhadra" panose="02000600000000000000" pitchFamily="2" charset="0"/>
              </a:rPr>
              <a:t>నింపెను నా హృదయం (యేసు)</a:t>
            </a:r>
            <a:endParaRPr lang="en-IN" sz="7200" b="0" i="0" dirty="0">
              <a:effectLst/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502760"/>
      </p:ext>
    </p:extLst>
  </p:cSld>
  <p:clrMapOvr>
    <a:masterClrMapping/>
  </p:clrMapOvr>
  <p:transition spd="slow">
    <p:wipe/>
  </p:transition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34555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06765"/>
      </p:ext>
    </p:extLst>
  </p:cSld>
  <p:clrMapOvr>
    <a:masterClrMapping/>
  </p:clrMapOvr>
  <p:transition spd="slow">
    <p:wipe/>
  </p:transition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C7D133-6339-49B3-89EF-BC4C1E5FCE80}"/>
              </a:ext>
            </a:extLst>
          </p:cNvPr>
          <p:cNvSpPr txBox="1"/>
          <p:nvPr/>
        </p:nvSpPr>
        <p:spPr>
          <a:xfrm>
            <a:off x="-184575" y="289931"/>
            <a:ext cx="1600602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హల్లెలూయా ఆమెన్ ఆ.. నాకెంతో ఆనందమే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సీయోను నివాసం నాకెంతో ఆనందం</a:t>
            </a:r>
          </a:p>
          <a:p>
            <a:pPr algn="ctr" defTabSz="439781">
              <a:defRPr/>
            </a:pPr>
            <a:r>
              <a:rPr lang="te-IN" sz="7200" dirty="0">
                <a:latin typeface="Ramabhadra" panose="02000600000000000000" pitchFamily="2" charset="0"/>
                <a:cs typeface="Ramabhadra" panose="02000600000000000000" pitchFamily="2" charset="0"/>
              </a:rPr>
              <a:t>ఆనంద మానందమే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637234"/>
      </p:ext>
    </p:extLst>
  </p:cSld>
  <p:clrMapOvr>
    <a:masterClrMapping/>
  </p:clrMapOvr>
  <p:transition spd="slow">
    <p:wipe/>
  </p:transition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5C3B3F-8383-45E5-A0AB-E9104BDCA512}"/>
              </a:ext>
            </a:extLst>
          </p:cNvPr>
          <p:cNvSpPr txBox="1"/>
          <p:nvPr/>
        </p:nvSpPr>
        <p:spPr>
          <a:xfrm>
            <a:off x="301290" y="123404"/>
            <a:ext cx="1503429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కృపలను తలంచుచు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ఆయుష్కాలమంతా ప్రభుని</a:t>
            </a:r>
          </a:p>
          <a:p>
            <a:pPr algn="ctr" defTabSz="439781">
              <a:defRPr/>
            </a:pPr>
            <a:r>
              <a:rPr lang="te-IN" sz="8000" dirty="0">
                <a:latin typeface="Ramabhadra" panose="02000600000000000000" pitchFamily="2" charset="0"/>
                <a:cs typeface="Ramabhadra" panose="02000600000000000000" pitchFamily="2" charset="0"/>
              </a:rPr>
              <a:t>కృతజ్ఞతతో స్తుతింతున్ </a:t>
            </a:r>
            <a:r>
              <a:rPr lang="te-IN" sz="4400" dirty="0">
                <a:latin typeface="Ramabhadra" panose="02000600000000000000" pitchFamily="2" charset="0"/>
                <a:cs typeface="Ramabhadra" panose="02000600000000000000" pitchFamily="2" charset="0"/>
              </a:rPr>
              <a:t>(2) </a:t>
            </a:r>
            <a:endParaRPr lang="en-IN" sz="4400" dirty="0">
              <a:latin typeface="Ramabhadra" panose="02000600000000000000" pitchFamily="2" charset="0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055094"/>
      </p:ext>
    </p:extLst>
  </p:cSld>
  <p:clrMapOvr>
    <a:masterClrMapping/>
  </p:clrMapOvr>
  <p:transition spd="slow">
    <p:wipe/>
  </p:transition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 – 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 – 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 – 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 – 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 – 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 – 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 ||సుమధుర||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 – 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 – 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125864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98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ఎడారి త్రోవలో నే నడిచినా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ఎరుగని మార్గములో నను నడిపినా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ముందు నడచిన జయవీరుడా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విజయ సంకేతమా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ఆనందము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ఆధారము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7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54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సంపూర్ణమైన నీ చిత్తమే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అనుకూలమైన సంకల్పమే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జరిగించుచున్నావు నను విడువక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ధైర్యము నీవేగా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జయగీతము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స్తుతిగీతము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1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838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1450991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3780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నదులన్ని నీ మహిమను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తరంగపు పొంగులు నీ బలమును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పర్వత శ్రేణులు నీ కీర్తినే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ప్రకటించుచున్నవేగా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నీవే – నా అతిశయము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నీకే – నా ఆరాధన (2)</a:t>
            </a:r>
          </a:p>
        </p:txBody>
      </p:sp>
    </p:spTree>
    <p:extLst>
      <p:ext uri="{BB962C8B-B14F-4D97-AF65-F5344CB8AC3E}">
        <p14:creationId xmlns:p14="http://schemas.microsoft.com/office/powerpoint/2010/main" val="247095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సుమధుర స్వరముల గానాలతో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వేలాది దూతల గళములతో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కొనియాడబడుచున్న నా యేసయ్యా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నా ఆరాధన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మహదానందమే నాలో పరవశమే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నిన్ను స్తుతించిన ప్రతీక్షణం (2)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2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068054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203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40786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16037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74927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71775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557564"/>
            <a:ext cx="150566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899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968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</a:t>
            </a: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3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655564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284125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67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ఆస్తులన్ని కోల్పోయినా – కన్నవారే కనుమరుగైనా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ఊపిరి భరువైనా – గుండెలే పగిలినా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ఇచ్చెను – యెహోవా తీసుకొనెను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ఆయన నామమునకే – స్తుతి కలుగు గాక (2)</a:t>
            </a:r>
          </a:p>
        </p:txBody>
      </p:sp>
    </p:spTree>
    <p:extLst>
      <p:ext uri="{BB962C8B-B14F-4D97-AF65-F5344CB8AC3E}">
        <p14:creationId xmlns:p14="http://schemas.microsoft.com/office/powerpoint/2010/main" val="339623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2097785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 చిన్న పూవు తన జీవితంలో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ఇస్తుందయా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పూవు కంటే మరి గొప్పగా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చేసిన నీలో ఆ పరిమళిముందా</a:t>
            </a:r>
          </a:p>
        </p:txBody>
      </p:sp>
    </p:spTree>
    <p:extLst>
      <p:ext uri="{BB962C8B-B14F-4D97-AF65-F5344CB8AC3E}">
        <p14:creationId xmlns:p14="http://schemas.microsoft.com/office/powerpoint/2010/main" val="1772142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1031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78782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ఒకనాడు యేసు మన పాపములకై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పరిమళాన్ని వెదజల్లెనూ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 యేసు మరణం నీ కోసమేనని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ఇకనైన గమనించవా</a:t>
            </a:r>
          </a:p>
        </p:txBody>
      </p:sp>
    </p:spTree>
    <p:extLst>
      <p:ext uri="{BB962C8B-B14F-4D97-AF65-F5344CB8AC3E}">
        <p14:creationId xmlns:p14="http://schemas.microsoft.com/office/powerpoint/2010/main" val="40157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345690"/>
            <a:ext cx="150566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పూవుకింత పరిమళమా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ఒకరోజుకింత అందమా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పూస్తున్నది ఉదయాన్నే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రాలిపోతున్నది త్వరలోనే</a:t>
            </a:r>
          </a:p>
        </p:txBody>
      </p:sp>
    </p:spTree>
    <p:extLst>
      <p:ext uri="{BB962C8B-B14F-4D97-AF65-F5344CB8AC3E}">
        <p14:creationId xmlns:p14="http://schemas.microsoft.com/office/powerpoint/2010/main" val="192010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537903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నేనెందుకని నీ సొత్తుగా మారితిని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రక్తముచే… కడుగబడినందున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అనాది ప్రణాళికలో… హర్షించెను నా హృదయసీమ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పరిచర్యను తుదముట్టించుటే… నా నియమమాయెనే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నీ పోందుకోరి… నీ స్నేహితుడనైతినే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శ్రమలలో పాలొందుటయే… నా దర్శనమాయెనే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తనువందున శ్రమలు సహించి… నీ వారసుడనైతినే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||నేనెందుకని నీ సొత్తుగా||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నేనుండుటే, నాలో నీవుండుటే… నా ఆత్మీయ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పరిశుద్ధాత్ముని అభిషేకముతో… నే పరిపూర్ణత చేందెద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అహా..! నాధన్యత ఓహో…! నాభాగ్యము… ఏమని వివరింతును</a:t>
            </a:r>
          </a:p>
        </p:txBody>
      </p:sp>
    </p:spTree>
    <p:extLst>
      <p:ext uri="{BB962C8B-B14F-4D97-AF65-F5344CB8AC3E}">
        <p14:creationId xmlns:p14="http://schemas.microsoft.com/office/powerpoint/2010/main" val="189023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842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1403617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3804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పాపముల నుండి విడిపించును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యేసుని నామము (2)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 నరకాగ్నిలో నుండి రక్షించును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క్రీస్తేసు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53624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154071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999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1566819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4101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6382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పై అధికారమిచ్చును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శక్తిగలిగిన యేసు నామము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 సమూహము పై జయమునిచ్చును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జయశీలుడైన యేసు నామము (2) </a:t>
            </a:r>
          </a:p>
        </p:txBody>
      </p:sp>
    </p:spTree>
    <p:extLst>
      <p:ext uri="{BB962C8B-B14F-4D97-AF65-F5344CB8AC3E}">
        <p14:creationId xmlns:p14="http://schemas.microsoft.com/office/powerpoint/2010/main" val="245154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973237"/>
            <a:ext cx="150566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అన్ని నామముల కన్న పై నామము  యేసుని నామము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ఎన్ని తరములకైనా ఘనపరచ దగినది క్రీస్తేసు నామము (2)</a:t>
            </a:r>
          </a:p>
        </p:txBody>
      </p:sp>
    </p:spTree>
    <p:extLst>
      <p:ext uri="{BB962C8B-B14F-4D97-AF65-F5344CB8AC3E}">
        <p14:creationId xmlns:p14="http://schemas.microsoft.com/office/powerpoint/2010/main" val="23636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232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నామము జయం జయము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సాతాను శక్తుల్ లయం లయము (2)</a:t>
            </a:r>
            <a:b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హోసన్న హల్లెలూయా 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ఆమెన్ (2)</a:t>
            </a:r>
          </a:p>
        </p:txBody>
      </p:sp>
    </p:spTree>
    <p:extLst>
      <p:ext uri="{BB962C8B-B14F-4D97-AF65-F5344CB8AC3E}">
        <p14:creationId xmlns:p14="http://schemas.microsoft.com/office/powerpoint/2010/main" val="323319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682617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358929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8673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నీతో జీవించగానే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బ్రతుకు బ్రతుకుగా మారేనులే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నాట్యమాడేను నా అంతరంగము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 రక్షణానంద భాగ్యమే</a:t>
            </a:r>
          </a:p>
        </p:txBody>
      </p:sp>
    </p:spTree>
    <p:extLst>
      <p:ext uri="{BB962C8B-B14F-4D97-AF65-F5344CB8AC3E}">
        <p14:creationId xmlns:p14="http://schemas.microsoft.com/office/powerpoint/2010/main" val="163578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53833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నిన్ను వెన్నంటగానే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ఆజ్ఞల మార్గము కనిపించెనే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నన్ను నడిపించగలవు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నేను నడువ వలసిన త్రోవలో</a:t>
            </a:r>
          </a:p>
        </p:txBody>
      </p:sp>
    </p:spTree>
    <p:extLst>
      <p:ext uri="{BB962C8B-B14F-4D97-AF65-F5344CB8AC3E}">
        <p14:creationId xmlns:p14="http://schemas.microsoft.com/office/powerpoint/2010/main" val="220920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02804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203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2644141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నీ కృప తలంచగానే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శ్రమలు శ్రమలుగా అనిపించలేదే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నాకిచ్చే మహిమ యెదుట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ఇవి ఎన్న తగినవి కావే</a:t>
            </a:r>
          </a:p>
        </p:txBody>
      </p:sp>
    </p:spTree>
    <p:extLst>
      <p:ext uri="{BB962C8B-B14F-4D97-AF65-F5344CB8AC3E}">
        <p14:creationId xmlns:p14="http://schemas.microsoft.com/office/powerpoint/2010/main" val="207090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సుగుణాల సంపన్నుడా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స్తుతిగానాల వారసుడా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నిత్యము నీ నీడలో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ఆస్వాదింతును నీ మాటల మకరందము</a:t>
            </a:r>
          </a:p>
        </p:txBody>
      </p:sp>
    </p:spTree>
    <p:extLst>
      <p:ext uri="{BB962C8B-B14F-4D97-AF65-F5344CB8AC3E}">
        <p14:creationId xmlns:p14="http://schemas.microsoft.com/office/powerpoint/2010/main" val="127323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3976385" y="64187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19679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33449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3402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బలమా నా కోట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దుర్గమా ఆశ్రయమా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379036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187036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అంతట నివసించు యెహోవా ఎలోహిం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యొక్క నీతి యెహోవా సిద్కేను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3712041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63096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18789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 పరచు యెహోవా మెక్కాదిస్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రూపించు దైవం యెహోవా హోషేను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నీకే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ఆరాధనా ఆరాధనా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అబ్బ తండ్రి నీకేనయ్యా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923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47685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(యేసు) రాజా నీ భవనములో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రేయి పగలు వేచియుందును (2)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(నిన్ను) స్తుతించి ఆనందింతును</a:t>
            </a:r>
            <a:b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చింతలు మరచెదను (2)</a:t>
            </a:r>
          </a:p>
        </p:txBody>
      </p:sp>
    </p:spTree>
    <p:extLst>
      <p:ext uri="{BB962C8B-B14F-4D97-AF65-F5344CB8AC3E}">
        <p14:creationId xmlns:p14="http://schemas.microsoft.com/office/powerpoint/2010/main" val="274581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7400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అవమానం ఎంతైనా – నా వారే కాదన్నా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తప్ప ఎవరున్నారు ఆకాశమందున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నాకుండగా – ఏది నాకక్కర లేదు (2)</a:t>
            </a:r>
          </a:p>
        </p:txBody>
      </p:sp>
    </p:spTree>
    <p:extLst>
      <p:ext uri="{BB962C8B-B14F-4D97-AF65-F5344CB8AC3E}">
        <p14:creationId xmlns:p14="http://schemas.microsoft.com/office/powerpoint/2010/main" val="2058212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సహయుడవు యెసయ్యా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ఆపత్కలములో ఆశ్రయమైనది నీవేనయ్యా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 నుండి విడిపించి చెలిమితో మంధించి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స్వాస్ధ్యమును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1 నీ జనులకు నీవు న్యయాధిపతివైతివే శత్రువుల కోటలన్ని  కూలిపొయెను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సంకెళ్ళ్ సంబరాలు మూగబోయెను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నీరిక్షణ కర్తవైన నిన్నే నమ్మిన ప్రజలు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నిత్యనంద భరితులై సీయోను కు తిరిగి వచ్చెను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2 నీ ప్రియులను నీవు కాపాడే మంచి కాపరి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సమృద్ధి జీవముతో పోషించితివి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నిత్యాదరణను పొంది నీ క్రియలను వివరించెను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3 నా బలహీనతయందు శ్రేష్టమైన కృప నిచ్చితివి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 మలచుకొంటివి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పాత్రగనను నిలుపుకొంతివి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 కర్తవై విడువక తోడైనిలిచి</a:t>
            </a:r>
            <a:b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 </a:t>
            </a:r>
          </a:p>
        </p:txBody>
      </p:sp>
    </p:spTree>
    <p:extLst>
      <p:ext uri="{BB962C8B-B14F-4D97-AF65-F5344CB8AC3E}">
        <p14:creationId xmlns:p14="http://schemas.microsoft.com/office/powerpoint/2010/main" val="602110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8414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నమ్మదగిన వాడవు సహయుడవు యెసయ్యా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ఆపత్కలములో ఆశ్రయమైనది నీవేనయ్యా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చెర నుండి విడిపించి చెలిమితో మంధించి</a:t>
            </a:r>
            <a:b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నడిపించినావే మందవలె నీ స్వాస్ధ్యమును</a:t>
            </a:r>
          </a:p>
        </p:txBody>
      </p:sp>
    </p:spTree>
    <p:extLst>
      <p:ext uri="{BB962C8B-B14F-4D97-AF65-F5344CB8AC3E}">
        <p14:creationId xmlns:p14="http://schemas.microsoft.com/office/powerpoint/2010/main" val="38243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19314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జనులకు నీవు న్యయాధిపతివైతివే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కోటలన్ని  కూలిపొయెను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 సంకెళ్ళ్ సంబరాలు మూగబోయెను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నీరిక్షణ కర్తవైన నిన్నే నమ్మిన ప్రజలు</a:t>
            </a:r>
            <a:b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నిత్యనంద భరితులై సీయోను కు తిరిగి వచ్చెను</a:t>
            </a:r>
          </a:p>
        </p:txBody>
      </p:sp>
    </p:spTree>
    <p:extLst>
      <p:ext uri="{BB962C8B-B14F-4D97-AF65-F5344CB8AC3E}">
        <p14:creationId xmlns:p14="http://schemas.microsoft.com/office/powerpoint/2010/main" val="401980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ప్రియులను నీవు కాపాడే మంచి కాపరి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జఠిలమైన త్రోవలన్ని దాటించితివి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సమృద్ధి జీవముతో పోషించితివి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ఆలోచన కర్తవైన నీ స్వరమే వినగా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నిత్యాదరణను పొంది నీ క్రియలను వివరించెను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91976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0628"/>
            <a:ext cx="15636875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బలహీనతయందు శ్రేష్టమైన కృప నిచ్చితివి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యోగ్యమైన దాసునిగ మలచుకొంటివి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అర్హమైన పాత్రగనను నిలుపుకొంతివి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ఆదరణ కర్తవై విడువక తోడైనిలిచి</a:t>
            </a:r>
            <a:b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</a:b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సర్వోత్తమమైన మార్గములో నడిపించుము </a:t>
            </a:r>
          </a:p>
        </p:txBody>
      </p:sp>
    </p:spTree>
    <p:extLst>
      <p:ext uri="{BB962C8B-B14F-4D97-AF65-F5344CB8AC3E}">
        <p14:creationId xmlns:p14="http://schemas.microsoft.com/office/powerpoint/2010/main" val="849409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3826460" y="1426545"/>
            <a:ext cx="7519496" cy="537903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05758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71549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అందరు ఉన్నారనీ - అందరు నావారనీ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తలచితినీ - భ్రమసితినీ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చివరీకి ఒంటరి నేనైతినీ (2)</a:t>
            </a:r>
          </a:p>
        </p:txBody>
      </p:sp>
    </p:spTree>
    <p:extLst>
      <p:ext uri="{BB962C8B-B14F-4D97-AF65-F5344CB8AC3E}">
        <p14:creationId xmlns:p14="http://schemas.microsoft.com/office/powerpoint/2010/main" val="3093860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గానం నీవయ్యా - నా ధ్యానం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ప్రాణం నీవయ్యా - నా సర్వం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2919289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25389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74522"/>
            <a:ext cx="15650836" cy="301975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నేనెల్లప్పుడు యెహోవను సన్నుతించెదన్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349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ఆయన కీర్తి నా నోట నుండున్ (2)</a:t>
            </a:r>
          </a:p>
        </p:txBody>
      </p:sp>
    </p:spTree>
    <p:extLst>
      <p:ext uri="{BB962C8B-B14F-4D97-AF65-F5344CB8AC3E}">
        <p14:creationId xmlns:p14="http://schemas.microsoft.com/office/powerpoint/2010/main" val="3938701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522514"/>
            <a:ext cx="156368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అంధకారంలో.. అంధురాలు నేనైతెనీ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నినుచూసే - నేత్రములు -2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నాకొసగుమా నజరేయుడా (2)</a:t>
            </a:r>
          </a:p>
        </p:txBody>
      </p:sp>
    </p:spTree>
    <p:extLst>
      <p:ext uri="{BB962C8B-B14F-4D97-AF65-F5344CB8AC3E}">
        <p14:creationId xmlns:p14="http://schemas.microsoft.com/office/powerpoint/2010/main" val="9839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914400"/>
            <a:ext cx="156368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ఆశ నీవయ్యా - నా ధ్యాస నీవయ్యా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శ్వాస నీవయ్యా - నా భాష నీవయ్యా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931885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13177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యేసయ్యా.. నిన్నుచూడాలనీ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మెస్సయ్యా.. నిన్ను చేరాలనీ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ఉన్నారు నాకు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ఎవరు నాతోడు రారు - ఈ లోకంలో..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ఇమ్మానుయేలైన - నా దైవం నీవేగా (2)</a:t>
            </a:r>
          </a:p>
        </p:txBody>
      </p:sp>
    </p:spTree>
    <p:extLst>
      <p:ext uri="{BB962C8B-B14F-4D97-AF65-F5344CB8AC3E}">
        <p14:creationId xmlns:p14="http://schemas.microsoft.com/office/powerpoint/2010/main" val="1316064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defTabSz="439781"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</a:t>
            </a:r>
            <a:r>
              <a:rPr kumimoji="0" lang="en-US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0547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398811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నిర్మించిన రీతి తలచగా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ఎంతో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అది నా ఊహకే వింతైనది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ఎరుపెక్కిన శత్రువుల చూపు నుండి తప్పించి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ఎనలేని ప్రేమను నాపై కురిపించావు (2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908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401118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ద్రాక్షావల్లి అయిన నీలోనే - బహుగా వేరు పారగా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మధురమైన ఫలములీయనా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ఉన్నత స్థలములపై నాకు స్థానమిచ్చితివే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విజయుడా నీ కృప చాలును నా జీవితాన (2)</a:t>
            </a:r>
          </a:p>
        </p:txBody>
      </p:sp>
    </p:spTree>
    <p:extLst>
      <p:ext uri="{BB962C8B-B14F-4D97-AF65-F5344CB8AC3E}">
        <p14:creationId xmlns:p14="http://schemas.microsoft.com/office/powerpoint/2010/main" val="1462883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79132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164261"/>
            <a:ext cx="15636875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యాత్ర చేయు మార్గములు - ఎంతో రమ్యమైనవి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అవి నాకెంతో ప్రియమైనవి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మహిమను కొనియాడు పరిశుద్ధులతో నిలిచి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పది తంతుల సితారతో నిన్నే కీర్తించెద (2)</a:t>
            </a:r>
          </a:p>
        </p:txBody>
      </p:sp>
    </p:spTree>
    <p:extLst>
      <p:ext uri="{BB962C8B-B14F-4D97-AF65-F5344CB8AC3E}">
        <p14:creationId xmlns:p14="http://schemas.microsoft.com/office/powerpoint/2010/main" val="417276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330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మేలుకే – ఆరాధన యేసుకే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అంతా నా మంచికే – 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తన చిత్తమునకు తల వంచితే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ఆపను – స్తుతియించుట మానను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స్తుతియించుట మానను</a:t>
            </a:r>
          </a:p>
        </p:txBody>
      </p:sp>
    </p:spTree>
    <p:extLst>
      <p:ext uri="{BB962C8B-B14F-4D97-AF65-F5344CB8AC3E}">
        <p14:creationId xmlns:p14="http://schemas.microsoft.com/office/powerpoint/2010/main" val="3882070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551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స్తుతుల పైన నివసించువాడా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అంతరంగికుడా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నా పక్షమై యున్నావు గనుకే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జయమే జయమే ఎల్లవేళలా జయమే (2)</a:t>
            </a:r>
          </a:p>
        </p:txBody>
      </p:sp>
    </p:spTree>
    <p:extLst>
      <p:ext uri="{BB962C8B-B14F-4D97-AF65-F5344CB8AC3E}">
        <p14:creationId xmlns:p14="http://schemas.microsoft.com/office/powerpoint/2010/main" val="919382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         ||స్తుతి||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         ||స్తుతి||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305011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179476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శత్రువులు నను తరుముచుండగా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నాలో కృంగెనే ప్రభు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 చేతినుండి విడిపించినావు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2564710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958283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" y="323918"/>
            <a:ext cx="156368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దూరాన నిలిచేరు నా ప్రభూ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 నిల్పెను నీ సన్నిధిలో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399142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4320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స్తుతులందుకో పూజార్హుడా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ఆకాశమందు నీవు తప్ప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05491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33173"/>
            <a:ext cx="7519496" cy="911082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 ||కృపా క్షేమము||</a:t>
            </a:r>
          </a:p>
        </p:txBody>
      </p:sp>
    </p:spTree>
    <p:extLst>
      <p:ext uri="{BB962C8B-B14F-4D97-AF65-F5344CB8AC3E}">
        <p14:creationId xmlns:p14="http://schemas.microsoft.com/office/powerpoint/2010/main" val="535788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19147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ప్రతి ప్రార్ధనకు నీవిచ్చిన ఈవులే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లెక్కకు మించిన దీవెనలైనాయి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అడుగులు తడబడక నడిపినది నీ దివ్య 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కడలిని మించిన విశ్వాసమునిచ్చి విజయము చేకూర్చెను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182065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55564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 </a:t>
            </a:r>
          </a:p>
        </p:txBody>
      </p:sp>
    </p:spTree>
    <p:extLst>
      <p:ext uri="{BB962C8B-B14F-4D97-AF65-F5344CB8AC3E}">
        <p14:creationId xmlns:p14="http://schemas.microsoft.com/office/powerpoint/2010/main" val="130722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మకరంధమై బలపరిచెను నన్ను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2719170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796167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సత్య మార్గములో ఫలించిన అనుభవమే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పరిమళింపచేసి సాక్షిగ నిలిపాయి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కలతచెందక నిలిపినది నీ దివ్య దర్శనమే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గమ్యము చేరే శక్తితో నను నింపి నూతన కృపనిచ్చెను (2)</a:t>
            </a:r>
          </a:p>
        </p:txBody>
      </p:sp>
    </p:spTree>
    <p:extLst>
      <p:ext uri="{BB962C8B-B14F-4D97-AF65-F5344CB8AC3E}">
        <p14:creationId xmlns:p14="http://schemas.microsoft.com/office/powerpoint/2010/main" val="99569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యేసయ్య స్తుతిపాత్రుడ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07206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0536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ప్రాణ ప్రియుడా నన్నేలు మహారాజా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హృది నీ కొరకు పదిలపరచితిని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బూరశబ్దము వినగా నా బ్రతుకులో కలలు పండగా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అవధులులేని ఆనందముతో నీ కౌగిలి నే చేరనా (2)</a:t>
            </a:r>
          </a:p>
        </p:txBody>
      </p:sp>
    </p:spTree>
    <p:extLst>
      <p:ext uri="{BB962C8B-B14F-4D97-AF65-F5344CB8AC3E}">
        <p14:creationId xmlns:p14="http://schemas.microsoft.com/office/powerpoint/2010/main" val="1506128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793818"/>
            <a:ext cx="12760275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ఆరాధ్యుడా అభిషిక్తుడా ఆరాధన నీకే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ప్రాణేశ్వరా నా యేసయ్య ఆరాధన నీకే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3296492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55120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క్షేమము నీ శాశ్వత జీవము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కాలమంతయు నీవు దయచేయువాడవు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మహోన్నతమైన నీ ఉపకారములు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తలంచుచు అనుక్షణము పరవశించనా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కృపలోనే పరవశించనా</a:t>
            </a:r>
          </a:p>
        </p:txBody>
      </p:sp>
    </p:spTree>
    <p:extLst>
      <p:ext uri="{BB962C8B-B14F-4D97-AF65-F5344CB8AC3E}">
        <p14:creationId xmlns:p14="http://schemas.microsoft.com/office/powerpoint/2010/main" val="130365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(2) ||నీ కృప||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 ||యేసయ్యా||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 ||యేసయ్యా||</a:t>
            </a:r>
          </a:p>
        </p:txBody>
      </p:sp>
    </p:spTree>
    <p:extLst>
      <p:ext uri="{BB962C8B-B14F-4D97-AF65-F5344CB8AC3E}">
        <p14:creationId xmlns:p14="http://schemas.microsoft.com/office/powerpoint/2010/main" val="407017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8539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379677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355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96089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మహిమను విడిచి మహిలోకి దిగి వచ్చి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మార్గముగా మారి మనిషిగా మార్చావు</a:t>
            </a:r>
          </a:p>
        </p:txBody>
      </p:sp>
    </p:spTree>
    <p:extLst>
      <p:ext uri="{BB962C8B-B14F-4D97-AF65-F5344CB8AC3E}">
        <p14:creationId xmlns:p14="http://schemas.microsoft.com/office/powerpoint/2010/main" val="3913918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05073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మహిని నీవు మాధుర్యముగా మార్చి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మాదిరి చూపి మరో రూపమిచ్చావు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మహిమలో నేను మహిమను పొంద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మహిమగా మార్చింది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2576080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102390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62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962635"/>
            <a:ext cx="12760275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ఆజ్ఞల మార్గమున ఆశ్రయమును ఇచ్చి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ఆపత్కాలమున ఆదుకొన్నావు</a:t>
            </a:r>
          </a:p>
        </p:txBody>
      </p:sp>
    </p:spTree>
    <p:extLst>
      <p:ext uri="{BB962C8B-B14F-4D97-AF65-F5344CB8AC3E}">
        <p14:creationId xmlns:p14="http://schemas.microsoft.com/office/powerpoint/2010/main" val="3710402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6046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ఆత్మీయులతో ఆనందింప చేసి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ఆనంద తైలముతో అభిషేకించావు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 తీర ఆరాధన చేసే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అదృష్టమిచ్చింది నీ కృప (2)</a:t>
            </a:r>
          </a:p>
        </p:txBody>
      </p:sp>
    </p:spTree>
    <p:extLst>
      <p:ext uri="{BB962C8B-B14F-4D97-AF65-F5344CB8AC3E}">
        <p14:creationId xmlns:p14="http://schemas.microsoft.com/office/powerpoint/2010/main" val="317879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56820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 బ్రతుకలేనయ్యా</a:t>
            </a:r>
          </a:p>
        </p:txBody>
      </p:sp>
    </p:spTree>
    <p:extLst>
      <p:ext uri="{BB962C8B-B14F-4D97-AF65-F5344CB8AC3E}">
        <p14:creationId xmlns:p14="http://schemas.microsoft.com/office/powerpoint/2010/main" val="424819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 క్షణము – నీ దయ లేని క్షణము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నేనూహించలేను యేసయ్యా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యేసయ్యా నీ కృప నాకు చాలయ్యా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లేనిదే నేనుండలేనయ్యా (2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)</a:t>
            </a:r>
            <a:endParaRPr kumimoji="0" lang="te-IN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92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32CEFB-B2B6-45D2-A94B-9DB402BE1A16}"/>
              </a:ext>
            </a:extLst>
          </p:cNvPr>
          <p:cNvSpPr txBox="1"/>
          <p:nvPr/>
        </p:nvSpPr>
        <p:spPr>
          <a:xfrm>
            <a:off x="4058257" y="308814"/>
            <a:ext cx="7520360" cy="85263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70012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10150C-601E-4FDF-97A3-A7DB8665ED9A}"/>
              </a:ext>
            </a:extLst>
          </p:cNvPr>
          <p:cNvSpPr txBox="1"/>
          <p:nvPr/>
        </p:nvSpPr>
        <p:spPr>
          <a:xfrm>
            <a:off x="-2865" y="189568"/>
            <a:ext cx="1563974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సిలువలో ఆ సిలువలో - ఆ ఘోర కల్వరిలో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తులువల - మధ్యలో వ్రేలాడిన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వెలియైన యేసయ్యా - బలియైన యేసయ్యా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i="0" dirty="0">
                <a:solidFill>
                  <a:schemeClr val="tx1"/>
                </a:solidFill>
                <a:effectLst/>
                <a:latin typeface="Anek Telugu" pitchFamily="2" charset="0"/>
                <a:cs typeface="Anek Telugu" pitchFamily="2" charset="0"/>
              </a:rPr>
              <a:t>నిలువెల్ల నలిగితివా - నీవెంతో అలసితివా (2)</a:t>
            </a:r>
            <a:endParaRPr lang="en-US" sz="4400" b="1" i="0" dirty="0">
              <a:solidFill>
                <a:schemeClr val="tx1"/>
              </a:solidFill>
              <a:effectLst/>
              <a:latin typeface="Anek Telugu" pitchFamily="2" charset="0"/>
              <a:cs typeface="Anek Telugu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723715"/>
      </p:ext>
    </p:extLst>
  </p:cSld>
  <p:clrMapOvr>
    <a:masterClrMapping/>
  </p:clrMapOvr>
  <p:transition spd="slow">
    <p:wipe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434447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 తీరమున-నా అపజయ భారమున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నలిగిన నా హృదయమును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నడిపించుము లోతునకు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యాత్మ విరబూయ నా దీక్ష ఫలియింప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1469766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22778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బహు పూజ్యనీయము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 దృష్టి నిలిపి సంతుష్టిగ నను ఉంచి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దీవించి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జీవజలపు ఊటలతో ఉజ్జీవింపజేసెనే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286990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159658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బలమైన ధుర్గము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నాతోడై నిలచి క్షేమముగా నను దాచి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కరుణించి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పవిత్ర లేఖనాలతో ఉత్తేజింపజేసెనే</a:t>
            </a:r>
          </a:p>
        </p:txBody>
      </p:sp>
    </p:spTree>
    <p:extLst>
      <p:ext uri="{BB962C8B-B14F-4D97-AF65-F5344CB8AC3E}">
        <p14:creationId xmlns:p14="http://schemas.microsoft.com/office/powerpoint/2010/main" val="4133221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55214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66932"/>
            <a:ext cx="15043666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 నామమే పరిమళ తైలము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 నివసించె సువాసనగా నను మార్చె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నన్నెంతగానో ప్రేమించి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విజయోత్సవాలతో ఊరేగింపజేసెనే</a:t>
            </a:r>
            <a:endParaRPr lang="te-IN" sz="4400" dirty="0">
              <a:solidFill>
                <a:srgbClr val="ED7D31">
                  <a:lumMod val="75000"/>
                </a:srgbClr>
              </a:solidFill>
              <a:latin typeface="Sravya" panose="00000400000000000000" pitchFamily="2" charset="2"/>
              <a:cs typeface="Ramabhadra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2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21922E-C6F2-42C9-81C7-E771F746F111}"/>
              </a:ext>
            </a:extLst>
          </p:cNvPr>
          <p:cNvSpPr txBox="1"/>
          <p:nvPr/>
        </p:nvSpPr>
        <p:spPr>
          <a:xfrm>
            <a:off x="296604" y="120632"/>
            <a:ext cx="150436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జుంటె తేనె ధారలకన్న యేసు నామమే మధురం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సన్నిధినే మరువజాలను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జీవిత కాలమంతా ఆనదించెదా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యేసయ్యనే ఆరాధించెదా</a:t>
            </a:r>
          </a:p>
        </p:txBody>
      </p:sp>
    </p:spTree>
    <p:extLst>
      <p:ext uri="{BB962C8B-B14F-4D97-AF65-F5344CB8AC3E}">
        <p14:creationId xmlns:p14="http://schemas.microsoft.com/office/powerpoint/2010/main" val="364941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69001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2932053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95296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 శరీరులు గడ్డిని పోలిన వారైయున్నారు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వారి అందమంతయు పువ్వు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వాడిపోవును – వాడిపోవును</a:t>
            </a:r>
          </a:p>
        </p:txBody>
      </p:sp>
    </p:spTree>
    <p:extLst>
      <p:ext uri="{BB962C8B-B14F-4D97-AF65-F5344CB8AC3E}">
        <p14:creationId xmlns:p14="http://schemas.microsoft.com/office/powerpoint/2010/main" val="1534498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59172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375346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నెమ్మది లేకుండా విస్తారమైన ధనముండుట కంటే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దేవుని యందలి భయ భక్తులతో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ఉండుటే మేలు – ఉండుటే మేలు</a:t>
            </a:r>
          </a:p>
        </p:txBody>
      </p:sp>
    </p:spTree>
    <p:extLst>
      <p:ext uri="{BB962C8B-B14F-4D97-AF65-F5344CB8AC3E}">
        <p14:creationId xmlns:p14="http://schemas.microsoft.com/office/powerpoint/2010/main" val="164046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4881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విమోచన క్రయ ధనమును చెల్లించెను ప్రభువే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రోగమంతయు సిలువలో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పరిహరించెను – పరిహరించెను</a:t>
            </a:r>
          </a:p>
        </p:txBody>
      </p:sp>
    </p:spTree>
    <p:extLst>
      <p:ext uri="{BB962C8B-B14F-4D97-AF65-F5344CB8AC3E}">
        <p14:creationId xmlns:p14="http://schemas.microsoft.com/office/powerpoint/2010/main" val="67406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01711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వాడబారని కిరీటమునకై నన్ను పిలిచెను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తేజోవాసులైన పరిశుద్ధులతో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ఎపుడు చేరెదనో – ఎపుడు చేరెదనో</a:t>
            </a:r>
          </a:p>
        </p:txBody>
      </p:sp>
    </p:spTree>
    <p:extLst>
      <p:ext uri="{BB962C8B-B14F-4D97-AF65-F5344CB8AC3E}">
        <p14:creationId xmlns:p14="http://schemas.microsoft.com/office/powerpoint/2010/main" val="3929871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803788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మాధుర్యమే నా ప్రభుతో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మహిమానందమే – మహా ఆశ్చర్యమే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2353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983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880564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ఊభిలో పడియుండగా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అడుగులు స్థిరపరచి నిలిపితివయ్యా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హిస్సోపుతో నన్ను కడుగుము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హిమము కంటెను తెల్లగ మార్చయ్యా</a:t>
            </a:r>
          </a:p>
        </p:txBody>
      </p:sp>
    </p:spTree>
    <p:extLst>
      <p:ext uri="{BB962C8B-B14F-4D97-AF65-F5344CB8AC3E}">
        <p14:creationId xmlns:p14="http://schemas.microsoft.com/office/powerpoint/2010/main" val="16846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537654"/>
            <a:ext cx="12760275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రాత్రంతయు శ్రమపడినా - రాలేదు ప్రభు జయము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రహదారులు వెదకినను - రాదాయెను ప్రతిఫలము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రక్షించు నీ సిలువ రమణీయ లోతులలో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రతణాలను వెదకుటలో రాజిల్లు నా పడవ</a:t>
            </a:r>
          </a:p>
        </p:txBody>
      </p:sp>
    </p:spTree>
    <p:extLst>
      <p:ext uri="{BB962C8B-B14F-4D97-AF65-F5344CB8AC3E}">
        <p14:creationId xmlns:p14="http://schemas.microsoft.com/office/powerpoint/2010/main" val="2106877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మేస్సీయా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జీవితమంతా అర్పింతు నీకయ్యా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702579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89017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973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బంధువులు స్నేహితులు త్రోసేసినా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తల్లిదండ్రులే నన్ను వెలివేసినా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నీవు విడువనే లేదయ్యా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మిన్నగ ప్రేమించి రక్షించినావయ్యా</a:t>
            </a:r>
          </a:p>
        </p:txBody>
      </p:sp>
    </p:spTree>
    <p:extLst>
      <p:ext uri="{BB962C8B-B14F-4D97-AF65-F5344CB8AC3E}">
        <p14:creationId xmlns:p14="http://schemas.microsoft.com/office/powerpoint/2010/main" val="84076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676788"/>
            <a:ext cx="15650836" cy="286232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నీకేమి చెల్లింతు నా మంచి మెస్సీయ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సాక్షిగా నేను ఇలా జీవింతునయ్యా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3443623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321188"/>
            <a:ext cx="15650836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చాలునయ్యా చాలునయ్యా - నీ కృప నాకు చాలునయ్యా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ప్రేమామయుడివై ప్రేమించావు - కరుణామయుడివై కరుణించావు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తల్లిగ లాలించి తండ్రిగ ప్రేమించే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కరుణా నీ కృప చాలు (2)</a:t>
            </a:r>
          </a:p>
        </p:txBody>
      </p:sp>
    </p:spTree>
    <p:extLst>
      <p:ext uri="{BB962C8B-B14F-4D97-AF65-F5344CB8AC3E}">
        <p14:creationId xmlns:p14="http://schemas.microsoft.com/office/powerpoint/2010/main" val="4008949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75559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8504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82591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బంగారము – ధన ధాన్యాదులు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 పోగేసినా – నీతో సరితూగునా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 నదులన్నియు – సర్వ సంద్రములు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ఒకటై ఎగసినా – నిన్ను తాకగలవా</a:t>
            </a:r>
          </a:p>
        </p:txBody>
      </p:sp>
    </p:spTree>
    <p:extLst>
      <p:ext uri="{BB962C8B-B14F-4D97-AF65-F5344CB8AC3E}">
        <p14:creationId xmlns:p14="http://schemas.microsoft.com/office/powerpoint/2010/main" val="369452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సౌఖ్యాలన్నీ ఒక చోట కుమ్మరించిన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చాలిన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29785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141804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నడిపించు నా నావా నడి సంద్రమున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నవ జీవన మార్గమున నా జన్మ తరియింప</a:t>
            </a:r>
          </a:p>
        </p:txBody>
      </p:sp>
    </p:spTree>
    <p:extLst>
      <p:ext uri="{BB962C8B-B14F-4D97-AF65-F5344CB8AC3E}">
        <p14:creationId xmlns:p14="http://schemas.microsoft.com/office/powerpoint/2010/main" val="274763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వేదాలలో – మత గ్రంథాలలో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పాపమే సోకని – పరిశుద్దుడేడి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పాప పరిహారార్థం – సిలువ మరణమొంది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తిరిగి లేచినట్టి – దైవ నరుడెవ్వరు</a:t>
            </a:r>
          </a:p>
        </p:txBody>
      </p:sp>
    </p:spTree>
    <p:extLst>
      <p:ext uri="{BB962C8B-B14F-4D97-AF65-F5344CB8AC3E}">
        <p14:creationId xmlns:p14="http://schemas.microsoft.com/office/powerpoint/2010/main" val="4152549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పరిశుద్ధ దేవుడెవరున్నారయ్యా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మంచి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20811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270680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వెదకకున్నా – నాకు దొరికితివి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నేను ప్రేమించకున్నా – నన్ను ప్రేమించితివి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పలు గాయాలు చేసి – తరచు రేపితిని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నన్నెంతో సహించి – క్షమియించితివి</a:t>
            </a:r>
          </a:p>
        </p:txBody>
      </p:sp>
    </p:spTree>
    <p:extLst>
      <p:ext uri="{BB962C8B-B14F-4D97-AF65-F5344CB8AC3E}">
        <p14:creationId xmlns:p14="http://schemas.microsoft.com/office/powerpoint/2010/main" val="1224520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0377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జాలిగల ప్రేమగల దేవుడేడి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నీవేగా విమోచకుడవు</a:t>
            </a:r>
          </a:p>
        </p:txBody>
      </p:sp>
    </p:spTree>
    <p:extLst>
      <p:ext uri="{BB962C8B-B14F-4D97-AF65-F5344CB8AC3E}">
        <p14:creationId xmlns:p14="http://schemas.microsoft.com/office/powerpoint/2010/main" val="2654920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25988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నీతో సమమెవరు – నీలా ప్రేమించేదవరు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క్షమియించేదెవరు – యేసయ్యా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నీలా పాపికై ప్రాణం పెట్టిన – వారెవరు (2)</a:t>
            </a:r>
          </a:p>
        </p:txBody>
      </p:sp>
    </p:spTree>
    <p:extLst>
      <p:ext uri="{BB962C8B-B14F-4D97-AF65-F5344CB8AC3E}">
        <p14:creationId xmlns:p14="http://schemas.microsoft.com/office/powerpoint/2010/main" val="2989674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962243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74460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ఎడారిలో వేదన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కడతేరి పోవు నన్ను కాపాడినావే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దీవెన వర్షంతో నన్ను దర్శించి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పచ్చని పచ్చికగ నన్ను మార్చినావే ( 2 )</a:t>
            </a:r>
          </a:p>
        </p:txBody>
      </p:sp>
    </p:spTree>
    <p:extLst>
      <p:ext uri="{BB962C8B-B14F-4D97-AF65-F5344CB8AC3E}">
        <p14:creationId xmlns:p14="http://schemas.microsoft.com/office/powerpoint/2010/main" val="115107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2115713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38241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323387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హెర్మోను పర్వతాన - కృపా క్షేమ సన్నిధాన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కోరెనే  నా హృదయమెంతో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మహిమాత్మ  ప్రోక్షణతో మధురానుబంధముతో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నిలిపితివే నీ సత్య కృపలో ( 2 ) </a:t>
            </a:r>
          </a:p>
        </p:txBody>
      </p:sp>
    </p:spTree>
    <p:extLst>
      <p:ext uri="{BB962C8B-B14F-4D97-AF65-F5344CB8AC3E}">
        <p14:creationId xmlns:p14="http://schemas.microsoft.com/office/powerpoint/2010/main" val="353483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1929007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-29061"/>
            <a:ext cx="15650836" cy="4524315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జయనాద గీతముతో జయోత్సవ నాదముతో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నీటి కాలువ యోర నన్ను నడుపు రాజువే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తోట్రిల్లు పోకుండ నీ రాజ్య మార్గమున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యెదుట నీవు దాటివెళ్లు దేవుడవే ( 2 )</a:t>
            </a:r>
          </a:p>
        </p:txBody>
      </p:sp>
    </p:spTree>
    <p:extLst>
      <p:ext uri="{BB962C8B-B14F-4D97-AF65-F5344CB8AC3E}">
        <p14:creationId xmlns:p14="http://schemas.microsoft.com/office/powerpoint/2010/main" val="1180516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దాగు చోటు నా ఆశ్రయము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నీవే నా యేసయ్యా ( 2 )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ఆధారము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నా ఆనందము </a:t>
            </a:r>
          </a:p>
        </p:txBody>
      </p:sp>
    </p:spTree>
    <p:extLst>
      <p:ext uri="{BB962C8B-B14F-4D97-AF65-F5344CB8AC3E}">
        <p14:creationId xmlns:p14="http://schemas.microsoft.com/office/powerpoint/2010/main" val="735456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933949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22845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14834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58532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అమరమైన నీ చరితం - విమలమైన నీ రుదిరం -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ఆత్మీయముగా ఉత్తేజపరిచిన పరివర్తన క్షేత్రము (2)</a:t>
            </a:r>
          </a:p>
        </p:txBody>
      </p:sp>
    </p:spTree>
    <p:extLst>
      <p:ext uri="{BB962C8B-B14F-4D97-AF65-F5344CB8AC3E}">
        <p14:creationId xmlns:p14="http://schemas.microsoft.com/office/powerpoint/2010/main" val="183871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ఇన్నాళ్లుగా నను స్నేహించి - ఇంతగా ఫలింపచేసితివి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ఈ స్వరసంపదనంతటితో- అభినయించి నేపాడెదను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ఉండలేను బ్రతకలేను - నీ తోడు లేకుండా - నీ నీడ లేకుండా</a:t>
            </a:r>
          </a:p>
        </p:txBody>
      </p:sp>
    </p:spTree>
    <p:extLst>
      <p:ext uri="{BB962C8B-B14F-4D97-AF65-F5344CB8AC3E}">
        <p14:creationId xmlns:p14="http://schemas.microsoft.com/office/powerpoint/2010/main" val="3171664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313140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కమ్మనైన నీ ఉపదేశము - విజయమిచ్చే శోధనలో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ఖడ్గముకంటే బలమైన వాక్యము - ధైర్యమిచ్చే నా శ్రమలో (2)</a:t>
            </a:r>
          </a:p>
        </p:txBody>
      </p:sp>
    </p:spTree>
    <p:extLst>
      <p:ext uri="{BB962C8B-B14F-4D97-AF65-F5344CB8AC3E}">
        <p14:creationId xmlns:p14="http://schemas.microsoft.com/office/powerpoint/2010/main" val="59994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5278772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కరువు సీమలో సిరులొలికించెను - నీ వాక్య ప్రవాహము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గగనముచీల్చి మొపైన - దీవెన వర్షము కురిపించితివి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ఘనమైన నీకార్యములు - వివరింప నాతరమా వర్ణింప నాతరమా</a:t>
            </a:r>
          </a:p>
        </p:txBody>
      </p:sp>
    </p:spTree>
    <p:extLst>
      <p:ext uri="{BB962C8B-B14F-4D97-AF65-F5344CB8AC3E}">
        <p14:creationId xmlns:p14="http://schemas.microsoft.com/office/powerpoint/2010/main" val="110987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515532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936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విధి రాసిన విషాద గీతం - సమసిపోయె నీ దయతో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సంబరమైన వాగ్దానములతో -  నాట్యముగా మార్చితివి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2673991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555139"/>
            <a:ext cx="15650836" cy="313932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మమతల వంతెన దాటించి - మహిమలో స్నానము నిచ్చితివి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రాజ్యములో శ్రేష్టులతో - యుగయుగములు నే ప్రకాశించనా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పైన ఎందుకింత - గాఢమైన ప్రేమ నీకు - మరువలేను యేసయ్య</a:t>
            </a:r>
          </a:p>
        </p:txBody>
      </p:sp>
    </p:spTree>
    <p:extLst>
      <p:ext uri="{BB962C8B-B14F-4D97-AF65-F5344CB8AC3E}">
        <p14:creationId xmlns:p14="http://schemas.microsoft.com/office/powerpoint/2010/main" val="120125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988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ప్రేమే శాశ్వతమైన - పరిశుద్ధమైన పొదరిల్లు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మనసే మందిరమాయే - నా మదిలో దీపము నీవే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నిన్ను ఆశ్రయించిన వారిని - ఉదయించు సూర్యుని వలె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నిరంతరం నీమాటతో – ప్రకాశింపజేయుదువు</a:t>
            </a:r>
          </a:p>
        </p:txBody>
      </p:sp>
    </p:spTree>
    <p:extLst>
      <p:ext uri="{BB962C8B-B14F-4D97-AF65-F5344CB8AC3E}">
        <p14:creationId xmlns:p14="http://schemas.microsoft.com/office/powerpoint/2010/main" val="2059237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          ||మహోన్నతుడా||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          ||మా స్తుతి||</a:t>
            </a:r>
          </a:p>
        </p:txBody>
      </p:sp>
    </p:spTree>
    <p:extLst>
      <p:ext uri="{BB962C8B-B14F-4D97-AF65-F5344CB8AC3E}">
        <p14:creationId xmlns:p14="http://schemas.microsoft.com/office/powerpoint/2010/main" val="163417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68070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63139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అగ్నిని పోలిన నేత్రములు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అపరంజి వంటి పాదములు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అసమానమైన తేజో మహిమ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7339724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622945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088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జలముల ధ్వని వంటి కంట స్వరం - నోటను రెండంచుల ఖడ్గం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ఏడు నక్షత్రముల ఏడాత్మలను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311061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10202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దూత సైన్యము స్తుతియించుడి 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సూర్య చంద్రులారా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నక్షత్రములారా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73648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84267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1539"/>
            <a:ext cx="15650836" cy="212365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ఆదియు అంతము లేనివాడా - యుగయుగములు జీవించువాడా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పాతాళ లోకపు తాళపు చెవులు - కలిగిన ఓ ప్రభువా (2)</a:t>
            </a:r>
          </a:p>
        </p:txBody>
      </p:sp>
    </p:spTree>
    <p:extLst>
      <p:ext uri="{BB962C8B-B14F-4D97-AF65-F5344CB8AC3E}">
        <p14:creationId xmlns:p14="http://schemas.microsoft.com/office/powerpoint/2010/main" val="276370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52973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మహోన్నతుడా మా దేవా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సహాయకుడా యెహోవా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ఉదయ కాలపు నైవేద్యము</a:t>
            </a:r>
            <a:r>
              <a:rPr kumimoji="0" lang="en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హృదయపూర్వక అర్పణము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మా స్తుతి నీకేనయ్యా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ఆరాధింతునయ్యా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995892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311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875331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7767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పరిశుద్ధతలో మహనీయుడవు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నీవంటిదేవుడు జగమునలేడు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నాలోనిరీక్షణ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సంరక్షణ నీకే నాహృదయార్పణ</a:t>
            </a:r>
          </a:p>
        </p:txBody>
      </p:sp>
    </p:spTree>
    <p:extLst>
      <p:ext uri="{BB962C8B-B14F-4D97-AF65-F5344CB8AC3E}">
        <p14:creationId xmlns:p14="http://schemas.microsoft.com/office/powerpoint/2010/main" val="5582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166097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ఓటమినీడలో క్షేమములేక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వేదనకలిగిన వేళలయందు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నీవు చూపించిన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నీవాత్సల్యమే నాహృదయాన నవజ్ఞాపిక</a:t>
            </a:r>
          </a:p>
        </p:txBody>
      </p:sp>
    </p:spTree>
    <p:extLst>
      <p:ext uri="{BB962C8B-B14F-4D97-AF65-F5344CB8AC3E}">
        <p14:creationId xmlns:p14="http://schemas.microsoft.com/office/powerpoint/2010/main" val="2878626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475042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ఒంటరిబ్రతుకులో కృంగిన మనసుకు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చల్లని నీచూపే ఔషధమే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ప్రతి అరుణోదయం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నీముఖదర్శనం నాలోనింపెను ఉల్లాసమే</a:t>
            </a:r>
          </a:p>
        </p:txBody>
      </p:sp>
    </p:spTree>
    <p:extLst>
      <p:ext uri="{BB962C8B-B14F-4D97-AF65-F5344CB8AC3E}">
        <p14:creationId xmlns:p14="http://schemas.microsoft.com/office/powerpoint/2010/main" val="2421766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30588661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-29061"/>
            <a:ext cx="15650836" cy="4708981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బహు సౌందర్య సీయోనులో స్తుతిసింహాసనాసీనుడా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నాయేసయ్య నీ ప్రేమ పరిపూర్ణమై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హృదయాన కొలువాయెనే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ననుజీవింపజేసే నీవాక్యమే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నాకిలలోన సంతోషమే</a:t>
            </a:r>
          </a:p>
        </p:txBody>
      </p:sp>
    </p:spTree>
    <p:extLst>
      <p:ext uri="{BB962C8B-B14F-4D97-AF65-F5344CB8AC3E}">
        <p14:creationId xmlns:p14="http://schemas.microsoft.com/office/powerpoint/2010/main" val="600816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62296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        ||నిను||</a:t>
            </a:r>
          </a:p>
        </p:txBody>
      </p:sp>
    </p:spTree>
    <p:extLst>
      <p:ext uri="{BB962C8B-B14F-4D97-AF65-F5344CB8AC3E}">
        <p14:creationId xmlns:p14="http://schemas.microsoft.com/office/powerpoint/2010/main" val="315006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204036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1766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స్తుతులకు పాత్రుడవు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1268370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145372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ప్రేమా స్వరూపుడవు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స్తోత్రార్హుడవు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94871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001523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ఆరాధ్య దైవము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ఆశ్చర్యకరుడవు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96081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7249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383181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ఆదిసంభూతుడవు నీవేనయ్యా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ఆదరించు దేవుడవు నీవేనయ్యా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నీవేనయ్యా నాకు నీవేనయ్యా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34551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435229"/>
            <a:ext cx="15650836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పరమాకాశమ స్తుతియించుడి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ఆకాశ మండలమా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అగాధ జలమా స్తుతియించుడి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భూమియు సమస్తమా స్తుతియించుడి</a:t>
            </a:r>
          </a:p>
        </p:txBody>
      </p:sp>
    </p:spTree>
    <p:extLst>
      <p:ext uri="{BB962C8B-B14F-4D97-AF65-F5344CB8AC3E}">
        <p14:creationId xmlns:p14="http://schemas.microsoft.com/office/powerpoint/2010/main" val="4155390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99539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స్తుతించినా చాలు నా బ్రతుకు దినములో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నిను పొగిడినా చాలు నా గుండె గుడిలో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ఉన్నా లేకున్నా నా స్థితి గతులే మారినా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సన్నిధిలో ఆనందించే భాగ్యమున్నా చాలు</a:t>
            </a:r>
          </a:p>
        </p:txBody>
      </p:sp>
    </p:spTree>
    <p:extLst>
      <p:ext uri="{BB962C8B-B14F-4D97-AF65-F5344CB8AC3E}">
        <p14:creationId xmlns:p14="http://schemas.microsoft.com/office/powerpoint/2010/main" val="3342970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506805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75419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917668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835036" y="1162118"/>
            <a:ext cx="13966801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అపాయము నా గుడారము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సమీపించనీయక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మార్గములన్నిటిలో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316858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1616631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68280" y="1269980"/>
            <a:ext cx="15300313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చీకటి నుండి వెలుగులోనికి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పిలచిన తేజోమయా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రాజవంశములో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09666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2452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 – నీలోనా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నివసింప జేసినందున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నీలో నివసింప జేసినందునా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ఇదిగో నా స్తుతుల సింహాసనం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కృపామయుడా…</a:t>
            </a:r>
          </a:p>
        </p:txBody>
      </p:sp>
    </p:spTree>
    <p:extLst>
      <p:ext uri="{BB962C8B-B14F-4D97-AF65-F5344CB8AC3E}">
        <p14:creationId xmlns:p14="http://schemas.microsoft.com/office/powerpoint/2010/main" val="3220582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600100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625843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2127914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349318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జిగటగల ఊభినుండి లేవనెత్తెను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సమతలమగు భూమిపై నన్ను నిలిపెను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పాదములకు దీపమాయెను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సత్యమైన మార్గములో నడుపుచుండెను (2)</a:t>
            </a:r>
          </a:p>
        </p:txBody>
      </p:sp>
    </p:spTree>
    <p:extLst>
      <p:ext uri="{BB962C8B-B14F-4D97-AF65-F5344CB8AC3E}">
        <p14:creationId xmlns:p14="http://schemas.microsoft.com/office/powerpoint/2010/main" val="2054059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64038"/>
            <a:ext cx="15650836" cy="230832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స్తుతి ఘనమహిమంతయు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యేసుకే చెల్లింతును (2)</a:t>
            </a:r>
          </a:p>
        </p:txBody>
      </p:sp>
    </p:spTree>
    <p:extLst>
      <p:ext uri="{BB962C8B-B14F-4D97-AF65-F5344CB8AC3E}">
        <p14:creationId xmlns:p14="http://schemas.microsoft.com/office/powerpoint/2010/main" val="840309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149507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శత్రువులను ఎదుర్కొనే సర్వాంగ కవచమై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యుద్ధమునకు సిద్ధ మనసు ఇచ్చుచున్నది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అపవాది వేయుచున్న అగ్ని బాణములను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ఖడ్గము వలె అడ్డుకొని ఆర్పి వేయుచున్నది (2)</a:t>
            </a:r>
          </a:p>
        </p:txBody>
      </p:sp>
    </p:spTree>
    <p:extLst>
      <p:ext uri="{BB962C8B-B14F-4D97-AF65-F5344CB8AC3E}">
        <p14:creationId xmlns:p14="http://schemas.microsoft.com/office/powerpoint/2010/main" val="2119975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3375945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438299" y="270659"/>
            <a:ext cx="12760275" cy="378565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పాలవంటిది జుంటి తేనె వంటిది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నా జిహ్వకు మహా మధురమైనది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మేలిమి బంగారు కన్న మిన్న అయినది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రత్న రాసులకన్నా కోరతగినది (2)</a:t>
            </a:r>
          </a:p>
        </p:txBody>
      </p:sp>
    </p:spTree>
    <p:extLst>
      <p:ext uri="{BB962C8B-B14F-4D97-AF65-F5344CB8AC3E}">
        <p14:creationId xmlns:p14="http://schemas.microsoft.com/office/powerpoint/2010/main" val="2500344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69059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వాక్యమే నన్ను బ్రతికించెను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బాధలలో నెమ్మదినిచ్చెను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కృపా శక్తి దయా సత్య సంపూర్ణుడా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వాక్యమై ఉన్న యేసు వందనమయ్యా (2)</a:t>
            </a:r>
          </a:p>
        </p:txBody>
      </p:sp>
    </p:spTree>
    <p:extLst>
      <p:ext uri="{BB962C8B-B14F-4D97-AF65-F5344CB8AC3E}">
        <p14:creationId xmlns:p14="http://schemas.microsoft.com/office/powerpoint/2010/main" val="4056232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5"/>
            <a:ext cx="15636874" cy="7549392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స్తోత్రింతున్ మనసారా యేసు ప్రభో   స్తుతి గీతములతో ఎల్లప్పుడు  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సర్వేశ్వరా నన్ను కరుణతో నీ సన్నిధి చేర్చుమా 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అనుదినము నీ వాక్యము అందించి బలపరుచు రక్షకా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ఆనందముతో  నా సర్వమున్ అర్పింతు నీకే ప్రభువా 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నింపుము  నీ ఆత్మతో నా దేవా నడుపుము నీ హస్త బలముతో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నీ చితమైన నా ప్రభు నీ యందె నను నిలుపుమా </a:t>
            </a:r>
          </a:p>
          <a:p>
            <a:pPr defTabSz="439781">
              <a:defRPr/>
            </a:pPr>
            <a:endParaRPr lang="te-IN" sz="2693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మానవుల పాపములు బాపితివయ్యా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మృత్యువును జయించి లేచితివయ్యా </a:t>
            </a:r>
          </a:p>
          <a:p>
            <a:pPr defTabSz="439781">
              <a:defRPr/>
            </a:pPr>
            <a:r>
              <a:rPr lang="te-IN" sz="2693" dirty="0">
                <a:solidFill>
                  <a:prstClr val="white"/>
                </a:solidFill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95748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889987" y="174172"/>
            <a:ext cx="11856900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3471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అనుదినము నీ వాక్యము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అందించి బలపరుచు రక్షకా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ఆనందముతో  నా సర్వమున్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అర్పింతు నీకే ప్రభువా  </a:t>
            </a:r>
          </a:p>
        </p:txBody>
      </p:sp>
    </p:spTree>
    <p:extLst>
      <p:ext uri="{BB962C8B-B14F-4D97-AF65-F5344CB8AC3E}">
        <p14:creationId xmlns:p14="http://schemas.microsoft.com/office/powerpoint/2010/main" val="1928572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30845480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నింపుము  నీ ఆత్మతో నా దేవా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నడుపుము నీ హస్త బలముతో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చితమైన నా ప్రభు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యందె నను నిలుపుమా </a:t>
            </a:r>
          </a:p>
        </p:txBody>
      </p:sp>
    </p:spTree>
    <p:extLst>
      <p:ext uri="{BB962C8B-B14F-4D97-AF65-F5344CB8AC3E}">
        <p14:creationId xmlns:p14="http://schemas.microsoft.com/office/powerpoint/2010/main" val="3575561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569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వెండి బంగారాల కన్న మిన్న అయినది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 – నా యేసు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 జ్ఞానమునకు మించిన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లోకస్థులు ఎవ్వరు చూపలేని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లోకమునకు వెలుగైన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లోకమును వెలిగించిన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లోకులకై కరిగిపోయిన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లోకాన్ని జయించిన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ఏ స్థితికైనా చాలిన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 పరిస్థితిని మార్చగల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నీకు బదులు మరణించిన ప్రేమ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చిర జీవము నీకొసగిన ప్రేమ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యేసు ప్రేమా – శాశ్వత ప్రేమా (2)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హల్లెలూయా మహదానందమే (2)</a:t>
            </a:r>
          </a:p>
        </p:txBody>
      </p:sp>
    </p:spTree>
    <p:extLst>
      <p:ext uri="{BB962C8B-B14F-4D97-AF65-F5344CB8AC3E}">
        <p14:creationId xmlns:p14="http://schemas.microsoft.com/office/powerpoint/2010/main" val="2668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38241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దాత 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4628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2094969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798716" y="478972"/>
            <a:ext cx="14039441" cy="3416320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మానవుల పాపములు బాపితివయ్యా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మృత్యువును జయించి లేచితివయ్యా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జయధీరుడైన యేసునకు స్తోత్రములర్పింతుమా </a:t>
            </a:r>
          </a:p>
        </p:txBody>
      </p:sp>
    </p:spTree>
    <p:extLst>
      <p:ext uri="{BB962C8B-B14F-4D97-AF65-F5344CB8AC3E}">
        <p14:creationId xmlns:p14="http://schemas.microsoft.com/office/powerpoint/2010/main" val="2357993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860586" y="174172"/>
            <a:ext cx="9915701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స్తోత్రింతున్ మనసారా యేసు ప్రభో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గీతములతో ఎల్లప్పుడు   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సర్వేశ్వరా నన్ను కరుణతో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చేర్చుమా</a:t>
            </a:r>
          </a:p>
        </p:txBody>
      </p:sp>
    </p:spTree>
    <p:extLst>
      <p:ext uri="{BB962C8B-B14F-4D97-AF65-F5344CB8AC3E}">
        <p14:creationId xmlns:p14="http://schemas.microsoft.com/office/powerpoint/2010/main" val="1018943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1108161"/>
            <a:ext cx="7519496" cy="692767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r>
              <a:rPr lang="te-IN" sz="1347" dirty="0"/>
              <a:t>ఆధారం నీవేనయ్యా (2)</a:t>
            </a:r>
          </a:p>
          <a:p>
            <a:r>
              <a:rPr lang="te-IN" sz="1347" dirty="0"/>
              <a:t>కాలము మారినా కష్టాలు తీరినా</a:t>
            </a:r>
          </a:p>
          <a:p>
            <a:r>
              <a:rPr lang="te-IN" sz="1347" dirty="0"/>
              <a:t>కారణం నీవేనయ్యా</a:t>
            </a:r>
          </a:p>
          <a:p>
            <a:r>
              <a:rPr lang="te-IN" sz="1347" dirty="0"/>
              <a:t>       యేసయ్యా కారణం నీవేనయ్యా        </a:t>
            </a:r>
          </a:p>
          <a:p>
            <a:endParaRPr lang="te-IN" sz="1347" dirty="0"/>
          </a:p>
          <a:p>
            <a:r>
              <a:rPr lang="te-IN" sz="1347" dirty="0"/>
              <a:t>లోకంలో ఎన్నో జయాలు </a:t>
            </a:r>
          </a:p>
          <a:p>
            <a:r>
              <a:rPr lang="te-IN" sz="1347" dirty="0"/>
              <a:t>చూసాను నేనింత కాలం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ఐశ్వర్యం కొదువేమి లేదు</a:t>
            </a:r>
          </a:p>
          <a:p>
            <a:r>
              <a:rPr lang="te-IN" sz="1347" dirty="0"/>
              <a:t>కుటుంబములో కలతేమి లేదు (2)</a:t>
            </a:r>
          </a:p>
          <a:p>
            <a:r>
              <a:rPr lang="te-IN" sz="1347" dirty="0"/>
              <a:t>అయినను ఎందుకో నెమ్మది లేదు (2)</a:t>
            </a:r>
          </a:p>
          <a:p>
            <a:r>
              <a:rPr lang="te-IN" sz="1347" dirty="0"/>
              <a:t>సమాధానం కొదువైనది యేసయ్యా </a:t>
            </a:r>
          </a:p>
          <a:p>
            <a:r>
              <a:rPr lang="te-IN" sz="1347" dirty="0"/>
              <a:t>సమాధానం కొదువైనది</a:t>
            </a:r>
          </a:p>
          <a:p>
            <a:endParaRPr lang="te-IN" sz="1347" dirty="0"/>
          </a:p>
          <a:p>
            <a:r>
              <a:rPr lang="te-IN" sz="1347" dirty="0"/>
              <a:t>నీ సేవకునిగా జీవింప </a:t>
            </a:r>
          </a:p>
          <a:p>
            <a:r>
              <a:rPr lang="te-IN" sz="1347" dirty="0"/>
              <a:t>హృదయంలో ఉన్నకోర్కెలను (2)</a:t>
            </a:r>
          </a:p>
          <a:p>
            <a:r>
              <a:rPr lang="te-IN" sz="1347" dirty="0"/>
              <a:t>హృదయము నిచ్చావు నెమ్మది నొందాను  (2)</a:t>
            </a:r>
          </a:p>
          <a:p>
            <a:r>
              <a:rPr lang="te-IN" sz="1347" dirty="0"/>
              <a:t>సాక్షిగా జీవింతును</a:t>
            </a:r>
          </a:p>
          <a:p>
            <a:r>
              <a:rPr lang="te-IN" sz="1347" dirty="0"/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698066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849594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లోకంలో ఎన్నో జయాలు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చూసాను నేనింత కాలం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402998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20408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ఐశ్వర్యం కొదువేమి లేదు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కుటుంబములో కలతేమి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అయినను ఎందుకో నెమ్మది లేదు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 యేసయ్యా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సమాధానం కొదువైనది</a:t>
            </a:r>
          </a:p>
        </p:txBody>
      </p:sp>
    </p:spTree>
    <p:extLst>
      <p:ext uri="{BB962C8B-B14F-4D97-AF65-F5344CB8AC3E}">
        <p14:creationId xmlns:p14="http://schemas.microsoft.com/office/powerpoint/2010/main" val="70476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2652560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8"/>
            <a:ext cx="1319348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నీ సేవకునిగా జీవింప 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హృదయంలో ఉన్నకోర్కెలను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హృదయము నిచ్చావు నెమ్మది నొందాను  (2)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సాక్షిగా జీవింతును</a:t>
            </a:r>
          </a:p>
          <a:p>
            <a:pPr algn="ctr">
              <a:lnSpc>
                <a:spcPct val="150000"/>
              </a:lnSpc>
            </a:pPr>
            <a:r>
              <a:rPr lang="te-IN" sz="3600" b="1" dirty="0">
                <a:latin typeface="Anek Telugu" pitchFamily="2" charset="0"/>
                <a:cs typeface="Anek Telugu" pitchFamily="2" charset="0"/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100095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620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221694" y="116115"/>
            <a:ext cx="1319348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ఆధారం నీవేనయ్యా (2)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కాలము మారినా కష్టాలు తీరినా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కారణం నీవేనయ్యా</a:t>
            </a:r>
          </a:p>
          <a:p>
            <a:pPr algn="ctr">
              <a:lnSpc>
                <a:spcPct val="150000"/>
              </a:lnSpc>
            </a:pPr>
            <a:r>
              <a:rPr lang="te-IN" sz="4400" b="1" dirty="0">
                <a:latin typeface="Anek Telugu" pitchFamily="2" charset="0"/>
                <a:cs typeface="Anek Telugu" pitchFamily="2" charset="0"/>
              </a:rPr>
              <a:t>యేసయ్యా కారణం నీవేనయ్యా </a:t>
            </a:r>
          </a:p>
        </p:txBody>
      </p:sp>
    </p:spTree>
    <p:extLst>
      <p:ext uri="{BB962C8B-B14F-4D97-AF65-F5344CB8AC3E}">
        <p14:creationId xmlns:p14="http://schemas.microsoft.com/office/powerpoint/2010/main" val="1577988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641876"/>
            <a:ext cx="15636874" cy="7638208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కృపామయుడా నీలోనా - నివసింప జేసినందునా -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ఇదిగో నా స్తుతుల సింహాసనం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నివసింప జేసినందునా - ఇదిగో నా స్తుతుల సింహాసనం - కృపామయుడా.... ఆ అ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అపాయము నా గుడారము - సమీపించనియ్యక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 మార్గములన్నిటిలో - నీవే నా ఆశ్రయమైనందున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చీకటి నుండి వెలుగులోనికి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నన్ను పిలచిన తేజోమయా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రాజ వంశములో - యాజకత్వము చేసెదను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నీలో నిలచి ఆత్మ ఫలములు - ఫలియించుట కొరకు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నాపైనా నిండుగా - ఆత్మ వర్షము కుమ్మరించు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ఏ యోగ్యత లేని నాకు - జీవకిరీట మిచ్చుటకు (2)</a:t>
            </a:r>
          </a:p>
          <a:p>
            <a:pPr defTabSz="439781">
              <a:defRPr/>
            </a:pPr>
            <a:r>
              <a:rPr lang="te-IN" sz="1924" dirty="0">
                <a:solidFill>
                  <a:prstClr val="white"/>
                </a:solidFill>
              </a:rPr>
              <a:t>నీ కృప నను వీడక - శాశ్వత కృపగా మారెను (2)</a:t>
            </a:r>
          </a:p>
          <a:p>
            <a:pPr defTabSz="439781">
              <a:defRPr/>
            </a:pPr>
            <a:endParaRPr lang="te-IN" sz="192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529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1158744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70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నా గుడారము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సమీపించనియ్యక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మార్గములన్నిటిలో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ఆశ్రయమైనందున (2)</a:t>
            </a:r>
          </a:p>
        </p:txBody>
      </p:sp>
    </p:spTree>
    <p:extLst>
      <p:ext uri="{BB962C8B-B14F-4D97-AF65-F5344CB8AC3E}">
        <p14:creationId xmlns:p14="http://schemas.microsoft.com/office/powerpoint/2010/main" val="1871323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988690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1" y="1224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చీకటి నుండి వెలుగులోనికి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నన్ను పిలచిన తేజోమయా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రాజ వంశములో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యాజకత్వము చేసెదను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10056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3892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114300" y="111185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నిలచి ఆత్మ ఫలములు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ఫలియించుట కొరకు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నాపైనా నిండుగా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ఆత్మ వర్షము కుమ్మరించు (2)</a:t>
            </a:r>
          </a:p>
        </p:txBody>
      </p:sp>
    </p:spTree>
    <p:extLst>
      <p:ext uri="{BB962C8B-B14F-4D97-AF65-F5344CB8AC3E}">
        <p14:creationId xmlns:p14="http://schemas.microsoft.com/office/powerpoint/2010/main" val="1422148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881990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203200" y="135131"/>
            <a:ext cx="15650836" cy="4154984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యోగ్యత లేని నాకు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జీవకిరీట మిచ్చుటకు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నను వీడక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శాశ్వత కృపగా మారెను (2)</a:t>
            </a:r>
          </a:p>
        </p:txBody>
      </p:sp>
    </p:spTree>
    <p:extLst>
      <p:ext uri="{BB962C8B-B14F-4D97-AF65-F5344CB8AC3E}">
        <p14:creationId xmlns:p14="http://schemas.microsoft.com/office/powerpoint/2010/main" val="324828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ఐగుప్తు దాస్యం నుండి విడుదలనిచ్చిన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ఎండిన బండనుండి జలముల నిచ్చిన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 దాత నీవే ముక్తి దాత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175043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-13962" y="124455"/>
            <a:ext cx="15650836" cy="4247317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 నీలోనా</a:t>
            </a:r>
            <a:r>
              <a:rPr lang="en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నివసింప జేసినందునా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ఇదిగో నా స్తుతుల సింహాసనం</a:t>
            </a:r>
            <a:endParaRPr lang="en-IN" sz="36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కృపామయుడా.... ఆ అ</a:t>
            </a:r>
          </a:p>
        </p:txBody>
      </p:sp>
    </p:spTree>
    <p:extLst>
      <p:ext uri="{BB962C8B-B14F-4D97-AF65-F5344CB8AC3E}">
        <p14:creationId xmlns:p14="http://schemas.microsoft.com/office/powerpoint/2010/main" val="3062381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4058689" y="641875"/>
            <a:ext cx="7519496" cy="164724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7200" b="1">
                <a:latin typeface="Anek Telugu" pitchFamily="2" charset="0"/>
                <a:cs typeface="Anek Telugu" pitchFamily="2" charset="0"/>
              </a:defRPr>
            </a:lvl1pPr>
          </a:lstStyle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నీ సేవకునిగా జీవింప 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హృదయంలో ఉన్నకోర్కెలను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హృదయము నిచ్చావు నెమ్మది నొందాను  (2)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సాక్షిగా జీవింతును</a:t>
            </a:r>
          </a:p>
          <a:p>
            <a:pPr defTabSz="439781">
              <a:defRPr/>
            </a:pPr>
            <a:r>
              <a:rPr lang="te-IN" sz="1347" dirty="0">
                <a:solidFill>
                  <a:prstClr val="white"/>
                </a:solidFill>
              </a:rPr>
              <a:t>హల్లేలూయ సాక్షిగా జీవింతును </a:t>
            </a:r>
          </a:p>
        </p:txBody>
      </p:sp>
    </p:spTree>
    <p:extLst>
      <p:ext uri="{BB962C8B-B14F-4D97-AF65-F5344CB8AC3E}">
        <p14:creationId xmlns:p14="http://schemas.microsoft.com/office/powerpoint/2010/main" val="24689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27662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శోకపు లోయలలో – కష్టాల కడగండ్లలో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కడలేని కడలిలో – నిరాశ నిసృహలో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అర్ధమేకాని ఈ జీవితం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వ్యర్థమని నేననుకొనగ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కృపా కనికరముగల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కష్టాల కడలిని దాటించితివి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3189805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166769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విశ్వాస పోరాటంలో – ఎదురాయె శోధనలు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లోకాశల అలజడిలో – సడలితి విశ్వాసములో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దుష్టుల క్షేమమునే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నీతి వ్యర్థమని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దీర్ఘశాంతముగల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చేయి విడువక నడిపించితివి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0400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3453013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930529"/>
            <a:ext cx="15650836" cy="7282943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సేవలో ఎదురైన – ఎన్నో సమస్యలలో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బలమును చూచుకొని – నిరాశ చెందితిని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భారమైన ఈ సేవను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ఇక చేయలేనని అనుకొనగ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ప్రధాన యాజకుడా యేసు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19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అనుభవాలతో బలపరిచితివి (2)</a:t>
            </a:r>
          </a:p>
        </p:txBody>
      </p:sp>
    </p:spTree>
    <p:extLst>
      <p:ext uri="{BB962C8B-B14F-4D97-AF65-F5344CB8AC3E}">
        <p14:creationId xmlns:p14="http://schemas.microsoft.com/office/powerpoint/2010/main" val="8757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BBAAEC-746C-44AB-B3F8-11F78E2C819E}"/>
              </a:ext>
            </a:extLst>
          </p:cNvPr>
          <p:cNvSpPr txBox="1"/>
          <p:nvPr/>
        </p:nvSpPr>
        <p:spPr>
          <a:xfrm>
            <a:off x="0" y="1330202"/>
            <a:ext cx="15650836" cy="6483596"/>
          </a:xfrm>
          <a:prstGeom prst="rect">
            <a:avLst/>
          </a:prstGeom>
          <a:noFill/>
          <a:effectLst>
            <a:outerShdw blurRad="177800" dist="76200" dir="7140000" algn="tr" rotWithShape="0">
              <a:prstClr val="black">
                <a:alpha val="50000"/>
              </a:prstClr>
            </a:outerShd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ఎడబాయని నీ కృప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విడువదు ఎన్నటికీ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నీ ప్రేమానురాగం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926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కాయును అనుక్షణం (2)</a:t>
            </a:r>
          </a:p>
        </p:txBody>
      </p:sp>
    </p:spTree>
    <p:extLst>
      <p:ext uri="{BB962C8B-B14F-4D97-AF65-F5344CB8AC3E}">
        <p14:creationId xmlns:p14="http://schemas.microsoft.com/office/powerpoint/2010/main" val="439764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6616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174779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36852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56698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82271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 వసంతము నీ దయా కిరీటమే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ప్రకృతి కలలన్నియు నీ మహిమను వివరించునే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ప్రభువా నిన్నే ఆరాధించెద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కృతజ్ఞాతార్పణలతో – కృతజ్ఞాతార్పణలతో (2)</a:t>
            </a:r>
          </a:p>
        </p:txBody>
      </p:sp>
    </p:spTree>
    <p:extLst>
      <p:ext uri="{BB962C8B-B14F-4D97-AF65-F5344CB8AC3E}">
        <p14:creationId xmlns:p14="http://schemas.microsoft.com/office/powerpoint/2010/main" val="110628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48720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3102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పరిమలించునే నా సాక్ష్య జీవితమే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పరిశుద్ధాత్ముడు నన్ను నడిపించుచున్నందునే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పరిశుద్ధాత్మలో ఆనందించెద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హర్ష ధ్వనులతో – హర్ష ధ్వనులతో (2)</a:t>
            </a:r>
          </a:p>
        </p:txBody>
      </p:sp>
    </p:spTree>
    <p:extLst>
      <p:ext uri="{BB962C8B-B14F-4D97-AF65-F5344CB8AC3E}">
        <p14:creationId xmlns:p14="http://schemas.microsoft.com/office/powerpoint/2010/main" val="387825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2142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215591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పక్షి రాజువై నీ రెక్కలపై మోసితివే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 నా తండ్రివే నా బాధ్యతలు భరించితివే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 నిన్నే మహిమ పరచెద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 గీతాలతో – స్తుతి గీతాలతో (2)</a:t>
            </a:r>
          </a:p>
        </p:txBody>
      </p:sp>
    </p:spTree>
    <p:extLst>
      <p:ext uri="{BB962C8B-B14F-4D97-AF65-F5344CB8AC3E}">
        <p14:creationId xmlns:p14="http://schemas.microsoft.com/office/powerpoint/2010/main" val="244402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77899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అత్యున్నత సింహాసనముపై ఆసీనుడా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6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దేవ దూతలు ఆరాధించు పరిశుద్ధుడా</a:t>
            </a:r>
          </a:p>
        </p:txBody>
      </p:sp>
    </p:spTree>
    <p:extLst>
      <p:ext uri="{BB962C8B-B14F-4D97-AF65-F5344CB8AC3E}">
        <p14:creationId xmlns:p14="http://schemas.microsoft.com/office/powerpoint/2010/main" val="396126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సింహపు నోటినుండి అగ్ని గుండము నుండి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రక్షించిన దేవా రక్షణ కారకుడా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నీవే జీవదాత నీవే దాత నీవేసు దేవుడవు</a:t>
            </a:r>
          </a:p>
        </p:txBody>
      </p:sp>
    </p:spTree>
    <p:extLst>
      <p:ext uri="{BB962C8B-B14F-4D97-AF65-F5344CB8AC3E}">
        <p14:creationId xmlns:p14="http://schemas.microsoft.com/office/powerpoint/2010/main" val="268259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20973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యేసయ్యా నా నిలువెల్ల నిండియున్నావు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మనసార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సాగిలపడి నమస్కారము చేసేదా (2)</a:t>
            </a:r>
          </a:p>
        </p:txBody>
      </p:sp>
    </p:spTree>
    <p:extLst>
      <p:ext uri="{BB962C8B-B14F-4D97-AF65-F5344CB8AC3E}">
        <p14:creationId xmlns:p14="http://schemas.microsoft.com/office/powerpoint/2010/main" val="323325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5"/>
            <a:ext cx="5421416" cy="7238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 నను నడిపించే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నీలోనే.</a:t>
            </a:r>
          </a:p>
        </p:txBody>
      </p:sp>
    </p:spTree>
    <p:extLst>
      <p:ext uri="{BB962C8B-B14F-4D97-AF65-F5344CB8AC3E}">
        <p14:creationId xmlns:p14="http://schemas.microsoft.com/office/powerpoint/2010/main" val="65638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6079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32755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కనికర పూర్ణుడా! నీ కృప బాహుల్యమే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ఉన్నతముగ నిను ఆరాధించుటకు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అనుక్షణమున నీ ముఖ కాంతి లో నిలిపి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వసంతములో చేర్చును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జీవించెద నీ కొరకే – హర్షించెద నీ లోనే</a:t>
            </a:r>
          </a:p>
        </p:txBody>
      </p:sp>
    </p:spTree>
    <p:extLst>
      <p:ext uri="{BB962C8B-B14F-4D97-AF65-F5344CB8AC3E}">
        <p14:creationId xmlns:p14="http://schemas.microsoft.com/office/powerpoint/2010/main" val="148202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2068789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72533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తేజోమయుడా! నీ దివ్య సంకల్పమే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ఆశ్చర్యకరమైన వెలుగులో నడుపుటకు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ఆశా నిరాశల వలయాలు తప్పించి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అగ్ని జ్వాలగ నను చేసెను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 నీవే – స్తుతి ఆరాధన నీకే</a:t>
            </a:r>
          </a:p>
        </p:txBody>
      </p:sp>
    </p:spTree>
    <p:extLst>
      <p:ext uri="{BB962C8B-B14F-4D97-AF65-F5344CB8AC3E}">
        <p14:creationId xmlns:p14="http://schemas.microsoft.com/office/powerpoint/2010/main" val="153888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156651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049619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జీవించు చున్నవాడా - సజీవుడవైన దేవా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కొలుతుం నిరతం –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మము జీవింప జేయుమయ్యా</a:t>
            </a:r>
          </a:p>
        </p:txBody>
      </p:sp>
    </p:spTree>
    <p:extLst>
      <p:ext uri="{BB962C8B-B14F-4D97-AF65-F5344CB8AC3E}">
        <p14:creationId xmlns:p14="http://schemas.microsoft.com/office/powerpoint/2010/main" val="250918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నిజ స్నేహితుడా! నీ స్నేహ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శుభ సూచనగా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అంతు లేని అగాధాలు దాటించి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అందని శిఖరాలు ఎక్కించెను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చెలిమి నీతోనే – నా కలిమి నీలోనే</a:t>
            </a:r>
          </a:p>
        </p:txBody>
      </p:sp>
    </p:spTree>
    <p:extLst>
      <p:ext uri="{BB962C8B-B14F-4D97-AF65-F5344CB8AC3E}">
        <p14:creationId xmlns:p14="http://schemas.microsoft.com/office/powerpoint/2010/main" val="1049735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820582"/>
            <a:ext cx="1504133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అల్ఫా ఓమేగయైన మహిమాన్వితుడా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5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అద్వితీయ సత్యవంతుడా నిరంతరం స్తోత్రార్హుడా</a:t>
            </a:r>
          </a:p>
        </p:txBody>
      </p:sp>
    </p:spTree>
    <p:extLst>
      <p:ext uri="{BB962C8B-B14F-4D97-AF65-F5344CB8AC3E}">
        <p14:creationId xmlns:p14="http://schemas.microsoft.com/office/powerpoint/2010/main" val="37894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172400"/>
            <a:ext cx="1504133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రాత్రిలో కాంతి కిరణమా! పగటిలో కృపా నిలయమా!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ముదిమి వరకు నన్నాదరించే సత్య వాక్యమా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నాతో స్నేహమైనా సౌఖ్యమై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నడిపించే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9076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78400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19146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సర్వోన్నతమైన స్థలములయందు నీ మహిమ వివరింపగా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ఉన్నతమైన నీ సంకల్పము ఎన్నడు ఆశ్చర్యమే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ముందెన్నడూ చవిచూడని సరిక్రొత్తదైన ప్రేమామృతం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నీలోనే దాచావు ఈనాటికై నీ ఋణం తీరదు ఏనాటికి</a:t>
            </a:r>
          </a:p>
        </p:txBody>
      </p:sp>
    </p:spTree>
    <p:extLst>
      <p:ext uri="{BB962C8B-B14F-4D97-AF65-F5344CB8AC3E}">
        <p14:creationId xmlns:p14="http://schemas.microsoft.com/office/powerpoint/2010/main" val="528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7755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సద్గుణరాశి నీ జాడలను నా యెదుట నుంచుకొని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గడిచిన కాలం సాగిన పయనం నీ కృపకు సంకేతమే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కృపవెంబడి కృపపొందగా మారాను మధురముగా నే పొందగా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నాలోన ఏ మంచి చూసావయ్యా నీప్రేమ చూపితివి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2968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3964188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296679"/>
            <a:ext cx="15132205" cy="378565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సారెపైనున్న పాత్రగ నన్ను చేజారిపోనివ్వక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శోధనలెన్నో ఎదిరించినను నను సోలిపోనివ్వక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ఉన్నావులె ప్రతిక్షణమునా కలిసి ఉన్నావులె ప్రతిఅడుగున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నీవెగా యేసయ్యా నా ఊపిరి నీవెగా యేసయ్యా నా కాపరి</a:t>
            </a:r>
          </a:p>
        </p:txBody>
      </p:sp>
    </p:spTree>
    <p:extLst>
      <p:ext uri="{BB962C8B-B14F-4D97-AF65-F5344CB8AC3E}">
        <p14:creationId xmlns:p14="http://schemas.microsoft.com/office/powerpoint/2010/main" val="388988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7558" y="797304"/>
            <a:ext cx="5421416" cy="4446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e-IN" sz="134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nek Telugu" pitchFamily="2" charset="0"/>
              <a:ea typeface="+mn-ea"/>
              <a:cs typeface="Anek Telugu" pitchFamily="2" charset="0"/>
            </a:endParaRP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సర్వపాప పరిహారం రక్త ప్రోక్షణం అవశ్యం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తద్ రక్తం పరమాత్మేనా పుణ్యదాన బలియాగం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వేదాలలో దాగియున్న నిజ రక్షకుడేసయ్యా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1347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నన్ను రక్షించి నాడు నేపాడేద స్తుతిగీతం</a:t>
            </a:r>
          </a:p>
        </p:txBody>
      </p:sp>
    </p:spTree>
    <p:extLst>
      <p:ext uri="{BB962C8B-B14F-4D97-AF65-F5344CB8AC3E}">
        <p14:creationId xmlns:p14="http://schemas.microsoft.com/office/powerpoint/2010/main" val="160991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252334" y="698123"/>
            <a:ext cx="15132205" cy="286232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అతిపరిశుద్ధుడా స్తుతినైవేద్యము నీకే అర్పించి కీర్తింతును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నీవు నా పక్షమై నను దీవించగా నీవు నా తోడువై నను నడిపించగా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జీవింతును నీకోసమే ఆశ్రయమైన నా యేసయ్యా</a:t>
            </a:r>
          </a:p>
        </p:txBody>
      </p:sp>
    </p:spTree>
    <p:extLst>
      <p:ext uri="{BB962C8B-B14F-4D97-AF65-F5344CB8AC3E}">
        <p14:creationId xmlns:p14="http://schemas.microsoft.com/office/powerpoint/2010/main" val="265669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530855"/>
            <a:ext cx="7524182" cy="8082291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 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  <a:p>
            <a:pPr algn="ctr" defTabSz="439781">
              <a:lnSpc>
                <a:spcPct val="150000"/>
              </a:lnSpc>
            </a:pPr>
            <a:endParaRPr lang="te-IN" sz="1924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1924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378510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61580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దయ నుండి దూరము కాగా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ప్రేమతో పిలిచి పలుకరించితివే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 నాకు ప్రాకారము గల - ఆశ్రయపురమాయెను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వీడి క్షణమైనా నేనెలా మనగలను (2)</a:t>
            </a:r>
          </a:p>
        </p:txBody>
      </p:sp>
    </p:spTree>
    <p:extLst>
      <p:ext uri="{BB962C8B-B14F-4D97-AF65-F5344CB8AC3E}">
        <p14:creationId xmlns:p14="http://schemas.microsoft.com/office/powerpoint/2010/main" val="20121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44497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- నీ నామమెంతో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ఘనమైనది - కొనియాడదగినది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ఆత్మీయ అక్కరలు సమృద్ధిగా తీర్చెను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మహదైశ్వర్యము ఎన్నటికి తరగనిది (2)</a:t>
            </a:r>
          </a:p>
        </p:txBody>
      </p:sp>
    </p:spTree>
    <p:extLst>
      <p:ext uri="{BB962C8B-B14F-4D97-AF65-F5344CB8AC3E}">
        <p14:creationId xmlns:p14="http://schemas.microsoft.com/office/powerpoint/2010/main" val="495467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2291759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సన్నిధిని నివసించు నాకు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అపాయము దరిచేరనివ్వవు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కృపయేనా అడుగులు స్థిరపరచి బండపై నిలిపెను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ఔన్నత్యమును తలంచుచూ స్తుతించెదను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59336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44846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జీవితాన కురిసెనే నీ కృపామృతం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జిహ్వకు మధురాతి మధురం</a:t>
            </a:r>
            <a:endParaRPr lang="en-US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నామగానామృతం (2)</a:t>
            </a:r>
          </a:p>
          <a:p>
            <a:pPr algn="ctr" defTabSz="439781">
              <a:lnSpc>
                <a:spcPct val="150000"/>
              </a:lnSpc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కృపతోనే అనుక్షణం తృప్తి పొందెదను (2)</a:t>
            </a:r>
          </a:p>
        </p:txBody>
      </p:sp>
    </p:spTree>
    <p:extLst>
      <p:ext uri="{BB962C8B-B14F-4D97-AF65-F5344CB8AC3E}">
        <p14:creationId xmlns:p14="http://schemas.microsoft.com/office/powerpoint/2010/main" val="112972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661682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4625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3932908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15085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భీకర ధ్వనిగలా మార్గమునందు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స్నేహించిన నా ప్రియుడవు నీవు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కలనైన మరువను నీవు నడిపిన మార్గం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క్షణమైన విడువను నీతో సహవాసం (2)</a:t>
            </a:r>
          </a:p>
        </p:txBody>
      </p:sp>
    </p:spTree>
    <p:extLst>
      <p:ext uri="{BB962C8B-B14F-4D97-AF65-F5344CB8AC3E}">
        <p14:creationId xmlns:p14="http://schemas.microsoft.com/office/powerpoint/2010/main" val="67672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99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సంతోషమందైనా శ్రమలయందైనను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స్తుతి కీర్తనకు ఆధారము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మహిమలో నను నిలుపుటకు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శుద్ధ సువర్ణముగా నను మార్చుచున్నావు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186000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418584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734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ఆకాశమందుండి ఆశీర్వదించితివి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అభాగ్యుడనైన నేను కనికరింపబడితిని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నీలో నిలుచుటకు బహుగా ఫలించుటకు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నూతన కృపలతో నను నింపుచున్నావు (2) </a:t>
            </a:r>
          </a:p>
        </p:txBody>
      </p:sp>
    </p:spTree>
    <p:extLst>
      <p:ext uri="{BB962C8B-B14F-4D97-AF65-F5344CB8AC3E}">
        <p14:creationId xmlns:p14="http://schemas.microsoft.com/office/powerpoint/2010/main" val="18294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78312"/>
            <a:ext cx="150566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జీవితం సంతోషమే</a:t>
            </a:r>
            <a:r>
              <a:rPr lang="en-US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కృప చూపుచున్నావు – వాత్సల్యపూర్ణుడవై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నడిపించుచున్నావు – స్ఫూర్తిప్రదాతవై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ఆరాధ్యుడా యేసయ్యా...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36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 నా అనుబంధం మాధుర్యమే</a:t>
            </a:r>
          </a:p>
        </p:txBody>
      </p:sp>
    </p:spTree>
    <p:extLst>
      <p:ext uri="{BB962C8B-B14F-4D97-AF65-F5344CB8AC3E}">
        <p14:creationId xmlns:p14="http://schemas.microsoft.com/office/powerpoint/2010/main" val="2953163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549392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347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54707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61297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పదే పదే నిన్నే చేరగా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ప్రతిక్షణం నీవే ధ్యాసగా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కలవరాల కోటలో కన్నీటి బాటలో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కాపాడే కవచంగా నన్ను ఆవరించిన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దివ్యక్షేత్రమా స్తోత్రగీతమా</a:t>
            </a:r>
          </a:p>
        </p:txBody>
      </p:sp>
    </p:spTree>
    <p:extLst>
      <p:ext uri="{BB962C8B-B14F-4D97-AF65-F5344CB8AC3E}">
        <p14:creationId xmlns:p14="http://schemas.microsoft.com/office/powerpoint/2010/main" val="2454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347748"/>
            <a:ext cx="1504133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నిన్న నేడు మారని వాడు</a:t>
            </a:r>
            <a:r>
              <a:rPr kumimoji="0" lang="en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 - </a:t>
            </a: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ఎన్నడైన విడువని వాడు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మిన్నయైన ప్రేమను చూపి నన్ను కోరుకున్నాడు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ఎన్నతరం కాదునీ కున్న సుగుణములన్ని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కన్నతండ్రి వున్నవాడా ఇదిగో నా జీవితం</a:t>
            </a:r>
          </a:p>
        </p:txBody>
      </p:sp>
    </p:spTree>
    <p:extLst>
      <p:ext uri="{BB962C8B-B14F-4D97-AF65-F5344CB8AC3E}">
        <p14:creationId xmlns:p14="http://schemas.microsoft.com/office/powerpoint/2010/main" val="3813222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4126644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నిరంతరం నీవే వెలుగని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నిత్యమైన స్వాస్థ్యం నీదని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సన్నిధి వీడక సన్నుతించి పాడనా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నీకొరకే ధ్వజమెత్తి నిన్ను ప్రకటించనా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సత్యవాక్యమే జీవవాక్యమే</a:t>
            </a:r>
          </a:p>
        </p:txBody>
      </p:sp>
    </p:spTree>
    <p:extLst>
      <p:ext uri="{BB962C8B-B14F-4D97-AF65-F5344CB8AC3E}">
        <p14:creationId xmlns:p14="http://schemas.microsoft.com/office/powerpoint/2010/main" val="422925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364882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91138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సర్వసత్యమే నా మార్గమై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సంఘక్షేమమే నా ప్రాణమై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లోక మహిమ చూడక నీ జాడలు వీడక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నీతోనే నిలవాలి నిత్య సీయోనులో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దర్శనం నా ఆశయం</a:t>
            </a:r>
          </a:p>
        </p:txBody>
      </p:sp>
    </p:spTree>
    <p:extLst>
      <p:ext uri="{BB962C8B-B14F-4D97-AF65-F5344CB8AC3E}">
        <p14:creationId xmlns:p14="http://schemas.microsoft.com/office/powerpoint/2010/main" val="33919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52400"/>
            <a:ext cx="1505660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ఆనందం నీలోనే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ఆధారం నీవేగా</a:t>
            </a:r>
            <a:r>
              <a:rPr lang="en-US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ఆశ్రయం నీలోనే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యేసయ్యా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అర్హతేలేని నన్ను ప్రేమించినావు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జీవింతు ఇలలో నీ కోసమే సాక్ష్యార్థమై</a:t>
            </a:r>
          </a:p>
        </p:txBody>
      </p:sp>
    </p:spTree>
    <p:extLst>
      <p:ext uri="{BB962C8B-B14F-4D97-AF65-F5344CB8AC3E}">
        <p14:creationId xmlns:p14="http://schemas.microsoft.com/office/powerpoint/2010/main" val="245247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5"/>
            <a:ext cx="7524182" cy="786025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నీ జాలికై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1347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13204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2193932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25656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దినమెల్ల నీ చేతులు చాపి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కౌగిలిలో కాపాడుచుంటివే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 నీ జాలి నీ కరుణకై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పూర్ణ హృదయముతో సన్నుతింతును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ప్రేమకై ఆరాధన 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జాలికై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300341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74556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20064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ధనవంతులుగా చేయుటకు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దారిద్య్రత అనుభవించినావు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హెచ్చించి ఘనపరచిన నిర్మలాత్ముడా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పూర్ణాత్మ మనస్సుతో కొనియాడెదను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కృప కొరకై ఆరాధన</a:t>
            </a:r>
            <a:r>
              <a:rPr lang="en-US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 స్థితి కొరకై ఆరాధన</a:t>
            </a:r>
            <a:b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32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20603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97772" y="589900"/>
            <a:ext cx="1504133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పాటలు పాడి స్తుతించెదం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రారాజు యేసు రాజును నిరతం కీర్తించెదం</a:t>
            </a:r>
          </a:p>
          <a:p>
            <a:pPr marL="0" marR="0" lvl="0" indent="0" algn="ctr" defTabSz="43978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e-IN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nek Telugu" pitchFamily="2" charset="0"/>
                <a:ea typeface="+mn-ea"/>
                <a:cs typeface="Anek Telugu" pitchFamily="2" charset="0"/>
              </a:rPr>
              <a:t>హల్లెలూయ యేసునికే హోసన్నా స్తుతి గీతం</a:t>
            </a:r>
          </a:p>
        </p:txBody>
      </p:sp>
    </p:spTree>
    <p:extLst>
      <p:ext uri="{BB962C8B-B14F-4D97-AF65-F5344CB8AC3E}">
        <p14:creationId xmlns:p14="http://schemas.microsoft.com/office/powerpoint/2010/main" val="111154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-45720"/>
            <a:ext cx="150566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ఆరాధనకు యోగ్యుడా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నిత్యము స్తుతియించెదను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మేలులను మరువకనే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ఎల్లప్పుడు స్తుతి పాడెదను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మేలులకై ఆరాధన</a:t>
            </a:r>
            <a:r>
              <a:rPr lang="en-US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దీవెనకై ఆరాధన</a:t>
            </a:r>
            <a:b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</a:br>
            <a:r>
              <a:rPr lang="te-IN" sz="4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ఆరాధన ఆరాధన</a:t>
            </a:r>
          </a:p>
        </p:txBody>
      </p:sp>
    </p:spTree>
    <p:extLst>
      <p:ext uri="{BB962C8B-B14F-4D97-AF65-F5344CB8AC3E}">
        <p14:creationId xmlns:p14="http://schemas.microsoft.com/office/powerpoint/2010/main" val="407572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CC23D-C9BD-418F-9BC2-BDC1C28A0E79}"/>
              </a:ext>
            </a:extLst>
          </p:cNvPr>
          <p:cNvSpPr txBox="1"/>
          <p:nvPr/>
        </p:nvSpPr>
        <p:spPr>
          <a:xfrm>
            <a:off x="4056346" y="752896"/>
            <a:ext cx="7524182" cy="7478970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20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20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 </a:t>
            </a:r>
          </a:p>
        </p:txBody>
      </p:sp>
    </p:spTree>
    <p:extLst>
      <p:ext uri="{BB962C8B-B14F-4D97-AF65-F5344CB8AC3E}">
        <p14:creationId xmlns:p14="http://schemas.microsoft.com/office/powerpoint/2010/main" val="286949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3661151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శత్రువులు నను తరుముచుండగా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యాత్మ నాలో కృంగెనే ప్రభు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మనస్సు నీవైపు – త్రిప్పిన వెంటనే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శత్రువుల చేతినుండి విడిపించినావు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కాపాడినావు (2)</a:t>
            </a:r>
          </a:p>
        </p:txBody>
      </p:sp>
    </p:spTree>
    <p:extLst>
      <p:ext uri="{BB962C8B-B14F-4D97-AF65-F5344CB8AC3E}">
        <p14:creationId xmlns:p14="http://schemas.microsoft.com/office/powerpoint/2010/main" val="355969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8608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0"/>
            <a:ext cx="150566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ప్రాణ స్నేహితులు నన్ను చూచి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దూరాన నిలిచేరు నా ప్రభూ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వాక్య ధ్యానమే – నా త్రోవకు వెలుగై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నను నిల్పెను నీ సన్నిధిలో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సంఘములో (2)</a:t>
            </a:r>
          </a:p>
        </p:txBody>
      </p:sp>
    </p:spTree>
    <p:extLst>
      <p:ext uri="{BB962C8B-B14F-4D97-AF65-F5344CB8AC3E}">
        <p14:creationId xmlns:p14="http://schemas.microsoft.com/office/powerpoint/2010/main" val="650924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5D7734-366E-425E-9131-869774580208}"/>
              </a:ext>
            </a:extLst>
          </p:cNvPr>
          <p:cNvSpPr txBox="1"/>
          <p:nvPr/>
        </p:nvSpPr>
        <p:spPr>
          <a:xfrm>
            <a:off x="290137" y="1144965"/>
            <a:ext cx="150566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స్తుతిపాత్రుడా స్తోత్రార్హుడా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స్తుతులందుకో పూజార్హుడా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ఆకాశమందు నీవు తప్ప</a:t>
            </a:r>
            <a:r>
              <a:rPr lang="en-US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 - </a:t>
            </a: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నాకెవరున్నారు నా ప్రభు (2)</a:t>
            </a:r>
          </a:p>
        </p:txBody>
      </p:sp>
    </p:spTree>
    <p:extLst>
      <p:ext uri="{BB962C8B-B14F-4D97-AF65-F5344CB8AC3E}">
        <p14:creationId xmlns:p14="http://schemas.microsoft.com/office/powerpoint/2010/main" val="242407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FFDAC-60ED-400D-9499-FF5A70723B6E}"/>
              </a:ext>
            </a:extLst>
          </p:cNvPr>
          <p:cNvSpPr txBox="1"/>
          <p:nvPr/>
        </p:nvSpPr>
        <p:spPr>
          <a:xfrm>
            <a:off x="2484245" y="797304"/>
            <a:ext cx="10668384" cy="7282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 - 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అవసరతలు ఏవైన తీర్చెడి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యెహోవా యిరే నీవే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నా కోరికంతా ఏ క్షణమైనా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నీవేగా నా యేసూ (2) ఆమెన్</a:t>
            </a:r>
          </a:p>
          <a:p>
            <a:pPr algn="ctr" defTabSz="439781">
              <a:lnSpc>
                <a:spcPct val="150000"/>
              </a:lnSpc>
              <a:defRPr/>
            </a:pPr>
            <a:endParaRPr lang="te-IN" sz="1731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మా సర్వమంతా నీవే నయ్యా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నీకే గా అంకితం చేసితిమీ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వేచియున్నాము సెలవిమ్ము దేవా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1731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ఆజ్ఞ పాటించెదమూ (2) స్తోత్రం</a:t>
            </a:r>
          </a:p>
        </p:txBody>
      </p:sp>
    </p:spTree>
    <p:extLst>
      <p:ext uri="{BB962C8B-B14F-4D97-AF65-F5344CB8AC3E}">
        <p14:creationId xmlns:p14="http://schemas.microsoft.com/office/powerpoint/2010/main" val="46695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87086"/>
            <a:ext cx="1504133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వందనం త్రియేకుడా</a:t>
            </a:r>
            <a:endParaRPr lang="en-IN" sz="4400" b="1" dirty="0">
              <a:solidFill>
                <a:prstClr val="white"/>
              </a:solidFill>
              <a:latin typeface="Anek Telugu" pitchFamily="2" charset="0"/>
              <a:cs typeface="Anek Telugu" pitchFamily="2" charset="0"/>
            </a:endParaRP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ఘన మహిమ నీకెగా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వాడను యేసయ్యా, నన్ను కోరుకొంటివే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4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ఏ పాటి దానను యేసయ్యా, నన్ను కోరుకొంటివే</a:t>
            </a:r>
          </a:p>
        </p:txBody>
      </p:sp>
    </p:spTree>
    <p:extLst>
      <p:ext uri="{BB962C8B-B14F-4D97-AF65-F5344CB8AC3E}">
        <p14:creationId xmlns:p14="http://schemas.microsoft.com/office/powerpoint/2010/main" val="215567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E83D03-CB75-457C-8139-810DCE10E2BD}"/>
              </a:ext>
            </a:extLst>
          </p:cNvPr>
          <p:cNvSpPr txBox="1"/>
          <p:nvPr/>
        </p:nvSpPr>
        <p:spPr>
          <a:xfrm>
            <a:off x="297772" y="-68427"/>
            <a:ext cx="150413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ఈవులెన్నెన్నో దయచేసితివి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స్నేహమే నాకు స్థిరపరచితివి (2)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నీ పాద సేవ చేయుట కన్నా</a:t>
            </a:r>
          </a:p>
          <a:p>
            <a:pPr algn="ctr" defTabSz="439781">
              <a:lnSpc>
                <a:spcPct val="150000"/>
              </a:lnSpc>
              <a:defRPr/>
            </a:pPr>
            <a:r>
              <a:rPr lang="te-IN" sz="4800" b="1" dirty="0">
                <a:solidFill>
                  <a:prstClr val="white"/>
                </a:solidFill>
                <a:latin typeface="Anek Telugu" pitchFamily="2" charset="0"/>
                <a:cs typeface="Anek Telugu" pitchFamily="2" charset="0"/>
              </a:rPr>
              <a:t>విలువైన భాగ్యం లేదు (2) నాకూ</a:t>
            </a:r>
          </a:p>
        </p:txBody>
      </p:sp>
    </p:spTree>
    <p:extLst>
      <p:ext uri="{BB962C8B-B14F-4D97-AF65-F5344CB8AC3E}">
        <p14:creationId xmlns:p14="http://schemas.microsoft.com/office/powerpoint/2010/main" val="233186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14:flythrough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10.xml><?xml version="1.0" encoding="utf-8"?>
<a:theme xmlns:a="http://schemas.openxmlformats.org/drawingml/2006/main" name="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11.xml><?xml version="1.0" encoding="utf-8"?>
<a:theme xmlns:a="http://schemas.openxmlformats.org/drawingml/2006/main" name="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2.xml><?xml version="1.0" encoding="utf-8"?>
<a:theme xmlns:a="http://schemas.openxmlformats.org/drawingml/2006/main" name="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3.xml><?xml version="1.0" encoding="utf-8"?>
<a:theme xmlns:a="http://schemas.openxmlformats.org/drawingml/2006/main" name="1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4.xml><?xml version="1.0" encoding="utf-8"?>
<a:theme xmlns:a="http://schemas.openxmlformats.org/drawingml/2006/main" name="1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5.xml><?xml version="1.0" encoding="utf-8"?>
<a:theme xmlns:a="http://schemas.openxmlformats.org/drawingml/2006/main" name="1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6.xml><?xml version="1.0" encoding="utf-8"?>
<a:theme xmlns:a="http://schemas.openxmlformats.org/drawingml/2006/main" name="1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7.xml><?xml version="1.0" encoding="utf-8"?>
<a:theme xmlns:a="http://schemas.openxmlformats.org/drawingml/2006/main" name="1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8.xml><?xml version="1.0" encoding="utf-8"?>
<a:theme xmlns:a="http://schemas.openxmlformats.org/drawingml/2006/main" name="1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19.xml><?xml version="1.0" encoding="utf-8"?>
<a:theme xmlns:a="http://schemas.openxmlformats.org/drawingml/2006/main" name="1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0.xml><?xml version="1.0" encoding="utf-8"?>
<a:theme xmlns:a="http://schemas.openxmlformats.org/drawingml/2006/main" name="1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1.xml><?xml version="1.0" encoding="utf-8"?>
<a:theme xmlns:a="http://schemas.openxmlformats.org/drawingml/2006/main" name="2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2.xml><?xml version="1.0" encoding="utf-8"?>
<a:theme xmlns:a="http://schemas.openxmlformats.org/drawingml/2006/main" name="2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2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4.xml><?xml version="1.0" encoding="utf-8"?>
<a:theme xmlns:a="http://schemas.openxmlformats.org/drawingml/2006/main" name="1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5.xml><?xml version="1.0" encoding="utf-8"?>
<a:theme xmlns:a="http://schemas.openxmlformats.org/drawingml/2006/main" name="2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6.xml><?xml version="1.0" encoding="utf-8"?>
<a:theme xmlns:a="http://schemas.openxmlformats.org/drawingml/2006/main" name="2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7.xml><?xml version="1.0" encoding="utf-8"?>
<a:theme xmlns:a="http://schemas.openxmlformats.org/drawingml/2006/main" name="2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8.xml><?xml version="1.0" encoding="utf-8"?>
<a:theme xmlns:a="http://schemas.openxmlformats.org/drawingml/2006/main" name="2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9.xml><?xml version="1.0" encoding="utf-8"?>
<a:theme xmlns:a="http://schemas.openxmlformats.org/drawingml/2006/main" name="2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3.xml><?xml version="1.0" encoding="utf-8"?>
<a:theme xmlns:a="http://schemas.openxmlformats.org/drawingml/2006/main" name="1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0.xml><?xml version="1.0" encoding="utf-8"?>
<a:theme xmlns:a="http://schemas.openxmlformats.org/drawingml/2006/main" name="3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1.xml><?xml version="1.0" encoding="utf-8"?>
<a:theme xmlns:a="http://schemas.openxmlformats.org/drawingml/2006/main" name="3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2.xml><?xml version="1.0" encoding="utf-8"?>
<a:theme xmlns:a="http://schemas.openxmlformats.org/drawingml/2006/main" name="3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3.xml><?xml version="1.0" encoding="utf-8"?>
<a:theme xmlns:a="http://schemas.openxmlformats.org/drawingml/2006/main" name="3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4.xml><?xml version="1.0" encoding="utf-8"?>
<a:theme xmlns:a="http://schemas.openxmlformats.org/drawingml/2006/main" name="3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35.xml><?xml version="1.0" encoding="utf-8"?>
<a:theme xmlns:a="http://schemas.openxmlformats.org/drawingml/2006/main" name="3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6.xml><?xml version="1.0" encoding="utf-8"?>
<a:theme xmlns:a="http://schemas.openxmlformats.org/drawingml/2006/main" name="3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7.xml><?xml version="1.0" encoding="utf-8"?>
<a:theme xmlns:a="http://schemas.openxmlformats.org/drawingml/2006/main" name="3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8.xml><?xml version="1.0" encoding="utf-8"?>
<a:theme xmlns:a="http://schemas.openxmlformats.org/drawingml/2006/main" name="3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9.xml><?xml version="1.0" encoding="utf-8"?>
<a:theme xmlns:a="http://schemas.openxmlformats.org/drawingml/2006/main" name="3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0.xml><?xml version="1.0" encoding="utf-8"?>
<a:theme xmlns:a="http://schemas.openxmlformats.org/drawingml/2006/main" name="4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1.xml><?xml version="1.0" encoding="utf-8"?>
<a:theme xmlns:a="http://schemas.openxmlformats.org/drawingml/2006/main" name="4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42.xml><?xml version="1.0" encoding="utf-8"?>
<a:theme xmlns:a="http://schemas.openxmlformats.org/drawingml/2006/main" name="4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3.xml><?xml version="1.0" encoding="utf-8"?>
<a:theme xmlns:a="http://schemas.openxmlformats.org/drawingml/2006/main" name="4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4.xml><?xml version="1.0" encoding="utf-8"?>
<a:theme xmlns:a="http://schemas.openxmlformats.org/drawingml/2006/main" name="4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5.xml><?xml version="1.0" encoding="utf-8"?>
<a:theme xmlns:a="http://schemas.openxmlformats.org/drawingml/2006/main" name="1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6.xml><?xml version="1.0" encoding="utf-8"?>
<a:theme xmlns:a="http://schemas.openxmlformats.org/drawingml/2006/main" name="4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7.xml><?xml version="1.0" encoding="utf-8"?>
<a:theme xmlns:a="http://schemas.openxmlformats.org/drawingml/2006/main" name="4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8.xml><?xml version="1.0" encoding="utf-8"?>
<a:theme xmlns:a="http://schemas.openxmlformats.org/drawingml/2006/main" name="4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9.xml><?xml version="1.0" encoding="utf-8"?>
<a:theme xmlns:a="http://schemas.openxmlformats.org/drawingml/2006/main" name="48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0.xml><?xml version="1.0" encoding="utf-8"?>
<a:theme xmlns:a="http://schemas.openxmlformats.org/drawingml/2006/main" name="4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1.xml><?xml version="1.0" encoding="utf-8"?>
<a:theme xmlns:a="http://schemas.openxmlformats.org/drawingml/2006/main" name="5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2.xml><?xml version="1.0" encoding="utf-8"?>
<a:theme xmlns:a="http://schemas.openxmlformats.org/drawingml/2006/main" name="5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3.xml><?xml version="1.0" encoding="utf-8"?>
<a:theme xmlns:a="http://schemas.openxmlformats.org/drawingml/2006/main" name="2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4.xml><?xml version="1.0" encoding="utf-8"?>
<a:theme xmlns:a="http://schemas.openxmlformats.org/drawingml/2006/main" name="5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5.xml><?xml version="1.0" encoding="utf-8"?>
<a:theme xmlns:a="http://schemas.openxmlformats.org/drawingml/2006/main" name="2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6.xml><?xml version="1.0" encoding="utf-8"?>
<a:theme xmlns:a="http://schemas.openxmlformats.org/drawingml/2006/main" name="5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7.xml><?xml version="1.0" encoding="utf-8"?>
<a:theme xmlns:a="http://schemas.openxmlformats.org/drawingml/2006/main" name="5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58.xml><?xml version="1.0" encoding="utf-8"?>
<a:theme xmlns:a="http://schemas.openxmlformats.org/drawingml/2006/main" name="5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59.xml><?xml version="1.0" encoding="utf-8"?>
<a:theme xmlns:a="http://schemas.openxmlformats.org/drawingml/2006/main" name="5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6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6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4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6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6968</TotalTime>
  <Words>52292</Words>
  <Application>Microsoft Office PowerPoint</Application>
  <PresentationFormat>Custom</PresentationFormat>
  <Paragraphs>8503</Paragraphs>
  <Slides>1852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59</vt:i4>
      </vt:variant>
      <vt:variant>
        <vt:lpstr>Slide Titles</vt:lpstr>
      </vt:variant>
      <vt:variant>
        <vt:i4>1852</vt:i4>
      </vt:variant>
    </vt:vector>
  </HeadingPairs>
  <TitlesOfParts>
    <vt:vector size="1921" baseType="lpstr">
      <vt:lpstr>Anek Telugu</vt:lpstr>
      <vt:lpstr>Arial</vt:lpstr>
      <vt:lpstr>Calibri</vt:lpstr>
      <vt:lpstr>Calibri Light</vt:lpstr>
      <vt:lpstr>Poppins</vt:lpstr>
      <vt:lpstr>Ramabhadra</vt:lpstr>
      <vt:lpstr>Sravya</vt:lpstr>
      <vt:lpstr>Tw Cen MT</vt:lpstr>
      <vt:lpstr>Tw Cen MT Condensed</vt:lpstr>
      <vt:lpstr>Wingdings 3</vt:lpstr>
      <vt:lpstr>Celestial</vt:lpstr>
      <vt:lpstr>1_Office Theme</vt:lpstr>
      <vt:lpstr>1_Integral</vt:lpstr>
      <vt:lpstr>2_Office Theme</vt:lpstr>
      <vt:lpstr>3_Office Theme</vt:lpstr>
      <vt:lpstr>Office Theme</vt:lpstr>
      <vt:lpstr>4_Office Theme</vt:lpstr>
      <vt:lpstr>5_Office Theme</vt:lpstr>
      <vt:lpstr>6_Office Theme</vt:lpstr>
      <vt:lpstr>7_Office Theme</vt:lpstr>
      <vt:lpstr>8_Office Theme</vt:lpstr>
      <vt:lpstr>9_Office Theme</vt:lpstr>
      <vt:lpstr>10_Office Theme</vt:lpstr>
      <vt:lpstr>12_Office Theme</vt:lpstr>
      <vt:lpstr>13_Office Theme</vt:lpstr>
      <vt:lpstr>14_Office Theme</vt:lpstr>
      <vt:lpstr>15_Office Theme</vt:lpstr>
      <vt:lpstr>17_Office Theme</vt:lpstr>
      <vt:lpstr>18_Office Theme</vt:lpstr>
      <vt:lpstr>19_Office Theme</vt:lpstr>
      <vt:lpstr>21_Office Theme</vt:lpstr>
      <vt:lpstr>23_Office Theme</vt:lpstr>
      <vt:lpstr>24_Office Theme</vt:lpstr>
      <vt:lpstr>16_Office Theme</vt:lpstr>
      <vt:lpstr>25_Office Theme</vt:lpstr>
      <vt:lpstr>27_Office Theme</vt:lpstr>
      <vt:lpstr>28_Office Theme</vt:lpstr>
      <vt:lpstr>29_Office Theme</vt:lpstr>
      <vt:lpstr>26_Office Theme</vt:lpstr>
      <vt:lpstr>30_Office Theme</vt:lpstr>
      <vt:lpstr>31_Office Theme</vt:lpstr>
      <vt:lpstr>32_Office Theme</vt:lpstr>
      <vt:lpstr>33_Office Theme</vt:lpstr>
      <vt:lpstr>34_Office Theme</vt:lpstr>
      <vt:lpstr>35_Office Theme</vt:lpstr>
      <vt:lpstr>36_Office Theme</vt:lpstr>
      <vt:lpstr>37_Office Theme</vt:lpstr>
      <vt:lpstr>38_Office Theme</vt:lpstr>
      <vt:lpstr>39_Office Theme</vt:lpstr>
      <vt:lpstr>40_Office Theme</vt:lpstr>
      <vt:lpstr>41_Office Theme</vt:lpstr>
      <vt:lpstr>42_Office Theme</vt:lpstr>
      <vt:lpstr>43_Office Theme</vt:lpstr>
      <vt:lpstr>44_Office Theme</vt:lpstr>
      <vt:lpstr>11_Office Theme</vt:lpstr>
      <vt:lpstr>45_Office Theme</vt:lpstr>
      <vt:lpstr>46_Office Theme</vt:lpstr>
      <vt:lpstr>47_Office Theme</vt:lpstr>
      <vt:lpstr>48_Office Theme</vt:lpstr>
      <vt:lpstr>49_Office Theme</vt:lpstr>
      <vt:lpstr>50_Office Theme</vt:lpstr>
      <vt:lpstr>51_Office Theme</vt:lpstr>
      <vt:lpstr>22_Office Theme</vt:lpstr>
      <vt:lpstr>52_Office Theme</vt:lpstr>
      <vt:lpstr>20_Office Theme</vt:lpstr>
      <vt:lpstr>53_Office Theme</vt:lpstr>
      <vt:lpstr>54_Office Theme</vt:lpstr>
      <vt:lpstr>55_Office Theme</vt:lpstr>
      <vt:lpstr>56_Office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yalapala yaghneswara</dc:creator>
  <cp:lastModifiedBy>john</cp:lastModifiedBy>
  <cp:revision>693</cp:revision>
  <dcterms:created xsi:type="dcterms:W3CDTF">2021-05-27T13:59:09Z</dcterms:created>
  <dcterms:modified xsi:type="dcterms:W3CDTF">2023-11-26T14:22:14Z</dcterms:modified>
</cp:coreProperties>
</file>

<file path=docProps/thumbnail.jpeg>
</file>